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5" r:id="rId2"/>
  </p:sldMasterIdLst>
  <p:notesMasterIdLst>
    <p:notesMasterId r:id="rId34"/>
  </p:notesMasterIdLst>
  <p:handoutMasterIdLst>
    <p:handoutMasterId r:id="rId35"/>
  </p:handoutMasterIdLst>
  <p:sldIdLst>
    <p:sldId id="289" r:id="rId3"/>
    <p:sldId id="292" r:id="rId4"/>
    <p:sldId id="301" r:id="rId5"/>
    <p:sldId id="303" r:id="rId6"/>
    <p:sldId id="257" r:id="rId7"/>
    <p:sldId id="319" r:id="rId8"/>
    <p:sldId id="328" r:id="rId9"/>
    <p:sldId id="326" r:id="rId10"/>
    <p:sldId id="327" r:id="rId11"/>
    <p:sldId id="325" r:id="rId12"/>
    <p:sldId id="293" r:id="rId13"/>
    <p:sldId id="294" r:id="rId14"/>
    <p:sldId id="318" r:id="rId15"/>
    <p:sldId id="296" r:id="rId16"/>
    <p:sldId id="259" r:id="rId17"/>
    <p:sldId id="302" r:id="rId18"/>
    <p:sldId id="295" r:id="rId19"/>
    <p:sldId id="309" r:id="rId20"/>
    <p:sldId id="310" r:id="rId21"/>
    <p:sldId id="311" r:id="rId22"/>
    <p:sldId id="316" r:id="rId23"/>
    <p:sldId id="312" r:id="rId24"/>
    <p:sldId id="317" r:id="rId25"/>
    <p:sldId id="313" r:id="rId26"/>
    <p:sldId id="314" r:id="rId27"/>
    <p:sldId id="315" r:id="rId28"/>
    <p:sldId id="297" r:id="rId29"/>
    <p:sldId id="299" r:id="rId30"/>
    <p:sldId id="300" r:id="rId31"/>
    <p:sldId id="288" r:id="rId32"/>
    <p:sldId id="283" r:id="rId33"/>
  </p:sldIdLst>
  <p:sldSz cx="9144000" cy="6858000" type="screen4x3"/>
  <p:notesSz cx="7086600" cy="94297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FF"/>
    <a:srgbClr val="87F18A"/>
    <a:srgbClr val="46E6E2"/>
    <a:srgbClr val="5BE786"/>
    <a:srgbClr val="00CC99"/>
    <a:srgbClr val="1DC952"/>
    <a:srgbClr val="FFCC00"/>
    <a:srgbClr val="1E9229"/>
    <a:srgbClr val="996633"/>
    <a:srgbClr val="B0AE5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15" autoAdjust="0"/>
    <p:restoredTop sz="83685" autoAdjust="0"/>
  </p:normalViewPr>
  <p:slideViewPr>
    <p:cSldViewPr>
      <p:cViewPr>
        <p:scale>
          <a:sx n="80" d="100"/>
          <a:sy n="80" d="100"/>
        </p:scale>
        <p:origin x="-648" y="-7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94" y="-78"/>
      </p:cViewPr>
      <p:guideLst>
        <p:guide orient="horz" pos="2970"/>
        <p:guide pos="223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4EF8B-FE7F-45A6-9A64-3B01C968304E}"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A0648CCB-44E9-4160-85DF-4C98F17A06EE}">
      <dgm:prSet phldrT="[Text]" custT="1"/>
      <dgm:spPr>
        <a:solidFill>
          <a:srgbClr val="FFFF99"/>
        </a:solidFill>
      </dgm:spPr>
      <dgm:t>
        <a:bodyPr/>
        <a:lstStyle/>
        <a:p>
          <a:r>
            <a:rPr lang="en-US" sz="1800" dirty="0"/>
            <a:t>Gateway #3</a:t>
          </a:r>
        </a:p>
      </dgm:t>
    </dgm:pt>
    <dgm:pt modelId="{8386E8A3-7809-463E-94DC-E8CA845774E4}" type="parTrans" cxnId="{6EFAE88C-913F-409F-B2E5-D550BF7DB59E}">
      <dgm:prSet/>
      <dgm:spPr/>
      <dgm:t>
        <a:bodyPr/>
        <a:lstStyle/>
        <a:p>
          <a:endParaRPr lang="en-US"/>
        </a:p>
      </dgm:t>
    </dgm:pt>
    <dgm:pt modelId="{87EAD183-5B78-4282-8B01-5BA3FC7AF961}" type="sibTrans" cxnId="{6EFAE88C-913F-409F-B2E5-D550BF7DB59E}">
      <dgm:prSet/>
      <dgm:spPr/>
      <dgm:t>
        <a:bodyPr/>
        <a:lstStyle/>
        <a:p>
          <a:endParaRPr lang="en-US"/>
        </a:p>
      </dgm:t>
    </dgm:pt>
    <dgm:pt modelId="{7C5F3841-FCEE-407A-AC0A-14AF7B5229DD}">
      <dgm:prSet custT="1"/>
      <dgm:spPr>
        <a:solidFill>
          <a:srgbClr val="FFE1FF"/>
        </a:solidFill>
      </dgm:spPr>
      <dgm:t>
        <a:bodyPr/>
        <a:lstStyle/>
        <a:p>
          <a:r>
            <a:rPr lang="en-US" sz="1800" b="0" dirty="0"/>
            <a:t>Gateway #1</a:t>
          </a:r>
        </a:p>
      </dgm:t>
    </dgm:pt>
    <dgm:pt modelId="{60A3083F-8E04-4281-9467-24AAB64A3346}" type="parTrans" cxnId="{32A2EC3C-36CA-43D6-8F3D-56C67CD24A16}">
      <dgm:prSet/>
      <dgm:spPr/>
      <dgm:t>
        <a:bodyPr/>
        <a:lstStyle/>
        <a:p>
          <a:endParaRPr lang="en-US"/>
        </a:p>
      </dgm:t>
    </dgm:pt>
    <dgm:pt modelId="{4CBE069C-200B-488E-BBD4-EB5B8365434B}" type="sibTrans" cxnId="{32A2EC3C-36CA-43D6-8F3D-56C67CD24A16}">
      <dgm:prSet/>
      <dgm:spPr/>
      <dgm:t>
        <a:bodyPr/>
        <a:lstStyle/>
        <a:p>
          <a:endParaRPr lang="en-US"/>
        </a:p>
      </dgm:t>
    </dgm:pt>
    <dgm:pt modelId="{704CA56C-A416-49F4-9084-163E6E9A760D}">
      <dgm:prSet custT="1"/>
      <dgm:spPr>
        <a:solidFill>
          <a:srgbClr val="C7FEB8"/>
        </a:solidFill>
      </dgm:spPr>
      <dgm:t>
        <a:bodyPr/>
        <a:lstStyle/>
        <a:p>
          <a:r>
            <a:rPr lang="en-US" sz="1800"/>
            <a:t>Gateway #4</a:t>
          </a:r>
        </a:p>
      </dgm:t>
    </dgm:pt>
    <dgm:pt modelId="{507DA50D-9CDC-41CA-BAF7-280F7BF930F8}" type="parTrans" cxnId="{6FD28AEC-EBF4-40C0-B292-5B9C8AB7567D}">
      <dgm:prSet/>
      <dgm:spPr/>
      <dgm:t>
        <a:bodyPr/>
        <a:lstStyle/>
        <a:p>
          <a:endParaRPr lang="en-US"/>
        </a:p>
      </dgm:t>
    </dgm:pt>
    <dgm:pt modelId="{1C0C980D-0CAC-4FE9-B491-D6B9ED266690}" type="sibTrans" cxnId="{6FD28AEC-EBF4-40C0-B292-5B9C8AB7567D}">
      <dgm:prSet/>
      <dgm:spPr/>
      <dgm:t>
        <a:bodyPr/>
        <a:lstStyle/>
        <a:p>
          <a:endParaRPr lang="en-US"/>
        </a:p>
      </dgm:t>
    </dgm:pt>
    <dgm:pt modelId="{0B3EFE98-83D7-4ABC-87FE-F68D798A0CC2}">
      <dgm:prSet custT="1"/>
      <dgm:spPr>
        <a:solidFill>
          <a:srgbClr val="BAFAFC"/>
        </a:solidFill>
      </dgm:spPr>
      <dgm:t>
        <a:bodyPr/>
        <a:lstStyle/>
        <a:p>
          <a:r>
            <a:rPr lang="en-US" sz="1800"/>
            <a:t>Gateway #5</a:t>
          </a:r>
        </a:p>
      </dgm:t>
    </dgm:pt>
    <dgm:pt modelId="{CB813A24-4DB4-4E46-91BC-CB16F2FF5E61}" type="parTrans" cxnId="{8BA05483-E0C8-494E-9DA6-E83A2EA9DC49}">
      <dgm:prSet/>
      <dgm:spPr/>
      <dgm:t>
        <a:bodyPr/>
        <a:lstStyle/>
        <a:p>
          <a:endParaRPr lang="en-US"/>
        </a:p>
      </dgm:t>
    </dgm:pt>
    <dgm:pt modelId="{5D6198FA-7247-49BB-9664-AAE92968ADA1}" type="sibTrans" cxnId="{8BA05483-E0C8-494E-9DA6-E83A2EA9DC49}">
      <dgm:prSet/>
      <dgm:spPr/>
      <dgm:t>
        <a:bodyPr/>
        <a:lstStyle/>
        <a:p>
          <a:endParaRPr lang="en-US"/>
        </a:p>
      </dgm:t>
    </dgm:pt>
    <dgm:pt modelId="{478BA5D4-394E-4A9C-B017-B7ECC2AA0BD9}">
      <dgm:prSet custT="1"/>
      <dgm:spPr>
        <a:solidFill>
          <a:srgbClr val="FDDCA1"/>
        </a:solidFill>
      </dgm:spPr>
      <dgm:t>
        <a:bodyPr/>
        <a:lstStyle/>
        <a:p>
          <a:r>
            <a:rPr lang="en-US" sz="1800" dirty="0"/>
            <a:t>Gateway #2</a:t>
          </a:r>
        </a:p>
      </dgm:t>
    </dgm:pt>
    <dgm:pt modelId="{ABD526D9-F801-447F-B49D-34F6E59585FD}" type="parTrans" cxnId="{91474C30-A94D-4CA3-92B5-291423CC35F9}">
      <dgm:prSet/>
      <dgm:spPr/>
      <dgm:t>
        <a:bodyPr/>
        <a:lstStyle/>
        <a:p>
          <a:endParaRPr lang="en-US"/>
        </a:p>
      </dgm:t>
    </dgm:pt>
    <dgm:pt modelId="{EEE6DC9F-94CF-456E-871F-05A506FFC6AA}" type="sibTrans" cxnId="{91474C30-A94D-4CA3-92B5-291423CC35F9}">
      <dgm:prSet/>
      <dgm:spPr/>
      <dgm:t>
        <a:bodyPr/>
        <a:lstStyle/>
        <a:p>
          <a:endParaRPr lang="en-US"/>
        </a:p>
      </dgm:t>
    </dgm:pt>
    <dgm:pt modelId="{4AC82F64-DFDB-4B93-A675-677A37D69434}">
      <dgm:prSet/>
      <dgm:spPr>
        <a:solidFill>
          <a:srgbClr val="C7FEB8"/>
        </a:solidFill>
      </dgm:spPr>
      <dgm:t>
        <a:bodyPr/>
        <a:lstStyle/>
        <a:p>
          <a:r>
            <a:rPr lang="en-US" dirty="0"/>
            <a:t>Students scoring </a:t>
          </a:r>
          <a:r>
            <a:rPr lang="en-US" u="sng" dirty="0"/>
            <a:t>&gt;</a:t>
          </a:r>
          <a:r>
            <a:rPr lang="en-US" dirty="0"/>
            <a:t>95% on a qualifying CogAT</a:t>
          </a:r>
        </a:p>
      </dgm:t>
    </dgm:pt>
    <dgm:pt modelId="{7DE6301E-1056-4FCA-8245-CB9A7FE35B4E}" type="parTrans" cxnId="{C6B472A7-3B56-4C31-A5D5-2BF66139931F}">
      <dgm:prSet/>
      <dgm:spPr/>
      <dgm:t>
        <a:bodyPr/>
        <a:lstStyle/>
        <a:p>
          <a:endParaRPr lang="en-US"/>
        </a:p>
      </dgm:t>
    </dgm:pt>
    <dgm:pt modelId="{64DCEC0E-8C4F-4A34-A79B-20866E4B1267}" type="sibTrans" cxnId="{C6B472A7-3B56-4C31-A5D5-2BF66139931F}">
      <dgm:prSet/>
      <dgm:spPr/>
      <dgm:t>
        <a:bodyPr/>
        <a:lstStyle/>
        <a:p>
          <a:endParaRPr lang="en-US"/>
        </a:p>
      </dgm:t>
    </dgm:pt>
    <dgm:pt modelId="{C0BD899A-BD28-4515-98B5-A46AF6810D35}">
      <dgm:prSet/>
      <dgm:spPr>
        <a:solidFill>
          <a:srgbClr val="C7FEB8"/>
        </a:solidFill>
      </dgm:spPr>
      <dgm:t>
        <a:bodyPr/>
        <a:lstStyle/>
        <a:p>
          <a:r>
            <a:rPr lang="en-US"/>
            <a:t>Students scoring </a:t>
          </a:r>
          <a:r>
            <a:rPr lang="en-US" u="sng"/>
            <a:t>&gt;</a:t>
          </a:r>
          <a:r>
            <a:rPr lang="en-US"/>
            <a:t> 95% on the Iowa Assessments in reading and /or math</a:t>
          </a:r>
        </a:p>
      </dgm:t>
    </dgm:pt>
    <dgm:pt modelId="{86EC8CD0-C9A9-4565-9541-BA5ACFA46D49}" type="parTrans" cxnId="{36E38969-CF7E-488F-90EE-244726A7FB79}">
      <dgm:prSet/>
      <dgm:spPr/>
      <dgm:t>
        <a:bodyPr/>
        <a:lstStyle/>
        <a:p>
          <a:endParaRPr lang="en-US"/>
        </a:p>
      </dgm:t>
    </dgm:pt>
    <dgm:pt modelId="{EFEDF82A-4AB0-4B36-B5A4-C4D0BB45C9A5}" type="sibTrans" cxnId="{36E38969-CF7E-488F-90EE-244726A7FB79}">
      <dgm:prSet/>
      <dgm:spPr/>
      <dgm:t>
        <a:bodyPr/>
        <a:lstStyle/>
        <a:p>
          <a:endParaRPr lang="en-US"/>
        </a:p>
      </dgm:t>
    </dgm:pt>
    <dgm:pt modelId="{91CDC629-03B0-47F8-836C-4F93FE2CCBEF}">
      <dgm:prSet/>
      <dgm:spPr>
        <a:solidFill>
          <a:srgbClr val="C7FEB8"/>
        </a:solidFill>
      </dgm:spPr>
      <dgm:t>
        <a:bodyPr/>
        <a:lstStyle/>
        <a:p>
          <a:r>
            <a:rPr lang="en-US" u="sng" dirty="0"/>
            <a:t>&gt;</a:t>
          </a:r>
          <a:r>
            <a:rPr lang="en-US" u="none" dirty="0"/>
            <a:t> 95% on EOG/EOC scores in reading and/or math  from the current or the previous school year which align with qualifying CogAT score</a:t>
          </a:r>
          <a:endParaRPr lang="en-US" dirty="0"/>
        </a:p>
      </dgm:t>
    </dgm:pt>
    <dgm:pt modelId="{444C50B3-34E6-496C-A8FA-6805A45B3BE7}" type="parTrans" cxnId="{C64EC26C-C9B1-4CFC-B1C8-2CEEF1388A0B}">
      <dgm:prSet/>
      <dgm:spPr/>
      <dgm:t>
        <a:bodyPr/>
        <a:lstStyle/>
        <a:p>
          <a:endParaRPr lang="en-US"/>
        </a:p>
      </dgm:t>
    </dgm:pt>
    <dgm:pt modelId="{17FE52ED-DBB2-4BDE-B3F6-89F631253B7D}" type="sibTrans" cxnId="{C64EC26C-C9B1-4CFC-B1C8-2CEEF1388A0B}">
      <dgm:prSet/>
      <dgm:spPr/>
      <dgm:t>
        <a:bodyPr/>
        <a:lstStyle/>
        <a:p>
          <a:endParaRPr lang="en-US"/>
        </a:p>
      </dgm:t>
    </dgm:pt>
    <dgm:pt modelId="{243D21A8-C402-4A23-BE26-4F21BFE53BD9}">
      <dgm:prSet/>
      <dgm:spPr>
        <a:solidFill>
          <a:srgbClr val="C7FEB8"/>
        </a:solidFill>
      </dgm:spPr>
      <dgm:t>
        <a:bodyPr/>
        <a:lstStyle/>
        <a:p>
          <a:r>
            <a:rPr lang="en-US" u="sng"/>
            <a:t>&gt;</a:t>
          </a:r>
          <a:r>
            <a:rPr lang="en-US" u="none"/>
            <a:t> 95% on EOG/EOC scores in reading and/or math from the current or the previous school year which align with qualifying Iowa score</a:t>
          </a:r>
          <a:endParaRPr lang="en-US"/>
        </a:p>
      </dgm:t>
    </dgm:pt>
    <dgm:pt modelId="{D807C135-1106-433E-A6FC-81575986CED3}" type="parTrans" cxnId="{36AE7C32-5B29-475D-B1A6-C7823D05077B}">
      <dgm:prSet/>
      <dgm:spPr/>
      <dgm:t>
        <a:bodyPr/>
        <a:lstStyle/>
        <a:p>
          <a:endParaRPr lang="en-US"/>
        </a:p>
      </dgm:t>
    </dgm:pt>
    <dgm:pt modelId="{6FF8DA31-D32A-4F92-8AED-7A48C12FB021}" type="sibTrans" cxnId="{36AE7C32-5B29-475D-B1A6-C7823D05077B}">
      <dgm:prSet/>
      <dgm:spPr/>
      <dgm:t>
        <a:bodyPr/>
        <a:lstStyle/>
        <a:p>
          <a:endParaRPr lang="en-US"/>
        </a:p>
      </dgm:t>
    </dgm:pt>
    <dgm:pt modelId="{9F87947C-FD9A-4A5A-9335-0AC74DFD7C22}">
      <dgm:prSet/>
      <dgm:spPr>
        <a:solidFill>
          <a:srgbClr val="C7FEB8"/>
        </a:solidFill>
      </dgm:spPr>
      <dgm:t>
        <a:bodyPr/>
        <a:lstStyle/>
        <a:p>
          <a:r>
            <a:rPr lang="en-US"/>
            <a:t>A GRS with scores </a:t>
          </a:r>
          <a:r>
            <a:rPr lang="en-US" u="sng"/>
            <a:t>&gt;</a:t>
          </a:r>
          <a:r>
            <a:rPr lang="en-US"/>
            <a:t>88% in three of the five scales.  </a:t>
          </a:r>
        </a:p>
        <a:p>
          <a:r>
            <a:rPr lang="en-US"/>
            <a:t>Students  are idenified </a:t>
          </a:r>
          <a:r>
            <a:rPr lang="en-US">
              <a:solidFill>
                <a:sysClr val="windowText" lastClr="000000"/>
              </a:solidFill>
            </a:rPr>
            <a:t>in the area(s) in which the scores align</a:t>
          </a:r>
          <a:endParaRPr lang="en-US"/>
        </a:p>
      </dgm:t>
    </dgm:pt>
    <dgm:pt modelId="{8EC95772-991D-4ADA-A3B2-80A6DD9536F6}" type="parTrans" cxnId="{096B2919-58BC-46CB-B670-3EC82FF36FFC}">
      <dgm:prSet/>
      <dgm:spPr/>
      <dgm:t>
        <a:bodyPr/>
        <a:lstStyle/>
        <a:p>
          <a:endParaRPr lang="en-US"/>
        </a:p>
      </dgm:t>
    </dgm:pt>
    <dgm:pt modelId="{72A2915A-D616-4F2B-9626-1249F5083D92}" type="sibTrans" cxnId="{096B2919-58BC-46CB-B670-3EC82FF36FFC}">
      <dgm:prSet/>
      <dgm:spPr/>
      <dgm:t>
        <a:bodyPr/>
        <a:lstStyle/>
        <a:p>
          <a:endParaRPr lang="en-US"/>
        </a:p>
      </dgm:t>
    </dgm:pt>
    <dgm:pt modelId="{EF70CFF3-C5E9-4984-B242-FE2799E6172F}">
      <dgm:prSet/>
      <dgm:spPr>
        <a:solidFill>
          <a:srgbClr val="C7FEB8"/>
        </a:solidFill>
      </dgm:spPr>
      <dgm:t>
        <a:bodyPr/>
        <a:lstStyle/>
        <a:p>
          <a:r>
            <a:rPr lang="en-US"/>
            <a:t>A GRS with scores </a:t>
          </a:r>
          <a:r>
            <a:rPr lang="en-US" u="sng"/>
            <a:t>&gt;</a:t>
          </a:r>
          <a:r>
            <a:rPr lang="en-US"/>
            <a:t>88% in three of the five scales.  </a:t>
          </a:r>
        </a:p>
        <a:p>
          <a:r>
            <a:rPr lang="en-US"/>
            <a:t>Students  are idenified </a:t>
          </a:r>
          <a:r>
            <a:rPr lang="en-US">
              <a:solidFill>
                <a:sysClr val="windowText" lastClr="000000"/>
              </a:solidFill>
            </a:rPr>
            <a:t>in the area(s) in which the scores align</a:t>
          </a:r>
          <a:endParaRPr lang="en-US"/>
        </a:p>
      </dgm:t>
    </dgm:pt>
    <dgm:pt modelId="{9F316DB4-8D0F-4277-96BF-5F52A0C74F3B}" type="parTrans" cxnId="{20A89DFB-4FFF-4F17-826E-DF333A937ADC}">
      <dgm:prSet/>
      <dgm:spPr/>
      <dgm:t>
        <a:bodyPr/>
        <a:lstStyle/>
        <a:p>
          <a:endParaRPr lang="en-US"/>
        </a:p>
      </dgm:t>
    </dgm:pt>
    <dgm:pt modelId="{A7DCDB13-E486-41F6-AECE-552054492CF7}" type="sibTrans" cxnId="{20A89DFB-4FFF-4F17-826E-DF333A937ADC}">
      <dgm:prSet/>
      <dgm:spPr/>
      <dgm:t>
        <a:bodyPr/>
        <a:lstStyle/>
        <a:p>
          <a:endParaRPr lang="en-US"/>
        </a:p>
      </dgm:t>
    </dgm:pt>
    <dgm:pt modelId="{92162671-E3DE-4F9C-8FCE-43C9C56D6D02}">
      <dgm:prSet/>
      <dgm:spPr>
        <a:solidFill>
          <a:srgbClr val="BAFAFC"/>
        </a:solidFill>
      </dgm:spPr>
      <dgm:t>
        <a:bodyPr/>
        <a:lstStyle/>
        <a:p>
          <a:r>
            <a:rPr lang="en-US"/>
            <a:t>Student’s portfolio data demonstrates consistent performance 1-2 grade levels above the student’s current grade</a:t>
          </a:r>
        </a:p>
      </dgm:t>
    </dgm:pt>
    <dgm:pt modelId="{5372678A-6866-45FD-A2AD-CF142400CFDB}" type="parTrans" cxnId="{7E47D0D0-CA01-4547-A725-D693C10BFDA9}">
      <dgm:prSet/>
      <dgm:spPr/>
      <dgm:t>
        <a:bodyPr/>
        <a:lstStyle/>
        <a:p>
          <a:endParaRPr lang="en-US"/>
        </a:p>
      </dgm:t>
    </dgm:pt>
    <dgm:pt modelId="{01BDD5CE-5775-4C43-9C10-2FB7C53D5CDB}" type="sibTrans" cxnId="{7E47D0D0-CA01-4547-A725-D693C10BFDA9}">
      <dgm:prSet/>
      <dgm:spPr/>
      <dgm:t>
        <a:bodyPr/>
        <a:lstStyle/>
        <a:p>
          <a:endParaRPr lang="en-US"/>
        </a:p>
      </dgm:t>
    </dgm:pt>
    <dgm:pt modelId="{9060E829-27AC-400F-9080-4F202D8C9C9B}">
      <dgm:prSet/>
      <dgm:spPr>
        <a:solidFill>
          <a:srgbClr val="BAFAFC"/>
        </a:solidFill>
      </dgm:spPr>
      <dgm:t>
        <a:bodyPr/>
        <a:lstStyle/>
        <a:p>
          <a:r>
            <a:rPr lang="en-US"/>
            <a:t>Referral made by the SBCGE for an individual psychological evaluation. This evaluation may include individual aptitude and/ or achievement assessments.</a:t>
          </a:r>
        </a:p>
      </dgm:t>
    </dgm:pt>
    <dgm:pt modelId="{9EEAA16B-038D-4A0D-96E6-611AEDC38F98}" type="parTrans" cxnId="{A028D361-9F66-43B9-AC8E-8F7E5582DE46}">
      <dgm:prSet/>
      <dgm:spPr/>
      <dgm:t>
        <a:bodyPr/>
        <a:lstStyle/>
        <a:p>
          <a:endParaRPr lang="en-US"/>
        </a:p>
      </dgm:t>
    </dgm:pt>
    <dgm:pt modelId="{C548C6C1-0F3D-46CB-94BD-6DEF3CEB06BA}" type="sibTrans" cxnId="{A028D361-9F66-43B9-AC8E-8F7E5582DE46}">
      <dgm:prSet/>
      <dgm:spPr/>
      <dgm:t>
        <a:bodyPr/>
        <a:lstStyle/>
        <a:p>
          <a:endParaRPr lang="en-US"/>
        </a:p>
      </dgm:t>
    </dgm:pt>
    <dgm:pt modelId="{982ED5EC-316A-4480-BD3E-97DF3FB59A6E}">
      <dgm:prSet/>
      <dgm:spPr>
        <a:solidFill>
          <a:srgbClr val="BAFAFC"/>
        </a:solidFill>
      </dgm:spPr>
      <dgm:t>
        <a:bodyPr/>
        <a:lstStyle/>
        <a:p>
          <a:r>
            <a:rPr lang="en-US"/>
            <a:t>For specific identification  criteria for Gateway #5, see AIG Identification Table</a:t>
          </a:r>
        </a:p>
      </dgm:t>
    </dgm:pt>
    <dgm:pt modelId="{45FD9F02-5522-44A1-881A-1CEF5537EF8A}" type="parTrans" cxnId="{52D6D3BE-EB5D-4045-B064-2F431DF17658}">
      <dgm:prSet/>
      <dgm:spPr/>
      <dgm:t>
        <a:bodyPr/>
        <a:lstStyle/>
        <a:p>
          <a:endParaRPr lang="en-US"/>
        </a:p>
      </dgm:t>
    </dgm:pt>
    <dgm:pt modelId="{45E24C30-BBFA-4140-8241-A95CED8170C1}" type="sibTrans" cxnId="{52D6D3BE-EB5D-4045-B064-2F431DF17658}">
      <dgm:prSet/>
      <dgm:spPr/>
      <dgm:t>
        <a:bodyPr/>
        <a:lstStyle/>
        <a:p>
          <a:endParaRPr lang="en-US"/>
        </a:p>
      </dgm:t>
    </dgm:pt>
    <dgm:pt modelId="{F99A7E59-9D85-4056-8AC4-F3D49A64E35C}">
      <dgm:prSet/>
      <dgm:spPr>
        <a:solidFill>
          <a:srgbClr val="FFE1FF"/>
        </a:solidFill>
      </dgm:spPr>
      <dgm:t>
        <a:bodyPr/>
        <a:lstStyle/>
        <a:p>
          <a:r>
            <a:rPr lang="en-US" dirty="0">
              <a:solidFill>
                <a:sysClr val="windowText" lastClr="000000"/>
              </a:solidFill>
            </a:rPr>
            <a:t>Students scoring </a:t>
          </a:r>
          <a:r>
            <a:rPr lang="en-US" u="sng" dirty="0">
              <a:solidFill>
                <a:sysClr val="windowText" lastClr="000000"/>
              </a:solidFill>
            </a:rPr>
            <a:t>&gt;</a:t>
          </a:r>
          <a:r>
            <a:rPr lang="en-US" dirty="0">
              <a:solidFill>
                <a:sysClr val="windowText" lastClr="000000"/>
              </a:solidFill>
            </a:rPr>
            <a:t> 95% on both a qualifying CogAT score </a:t>
          </a:r>
          <a:r>
            <a:rPr lang="en-US" b="1" dirty="0">
              <a:solidFill>
                <a:sysClr val="windowText" lastClr="000000"/>
              </a:solidFill>
            </a:rPr>
            <a:t>AND</a:t>
          </a:r>
          <a:r>
            <a:rPr lang="en-US" dirty="0">
              <a:solidFill>
                <a:sysClr val="windowText" lastClr="000000"/>
              </a:solidFill>
            </a:rPr>
            <a:t> Iowa total reading and/or total math score are identified in the area(s) in which the scores align</a:t>
          </a:r>
          <a:endParaRPr lang="en-US" dirty="0"/>
        </a:p>
      </dgm:t>
    </dgm:pt>
    <dgm:pt modelId="{CB0B6D95-FCD8-4656-8773-923C1A07A90D}" type="parTrans" cxnId="{35D1D44D-6E45-4EC4-8AAD-21FF6B525980}">
      <dgm:prSet/>
      <dgm:spPr/>
      <dgm:t>
        <a:bodyPr/>
        <a:lstStyle/>
        <a:p>
          <a:endParaRPr lang="en-US"/>
        </a:p>
      </dgm:t>
    </dgm:pt>
    <dgm:pt modelId="{CB5E65D3-A127-4836-A3C1-A989BEEBCECA}" type="sibTrans" cxnId="{35D1D44D-6E45-4EC4-8AAD-21FF6B525980}">
      <dgm:prSet/>
      <dgm:spPr/>
      <dgm:t>
        <a:bodyPr/>
        <a:lstStyle/>
        <a:p>
          <a:endParaRPr lang="en-US"/>
        </a:p>
      </dgm:t>
    </dgm:pt>
    <dgm:pt modelId="{6F0C0D8E-D642-4025-BBDB-D98FB9FA234F}">
      <dgm:prSet/>
      <dgm:spPr>
        <a:solidFill>
          <a:srgbClr val="FFFF99"/>
        </a:solidFill>
      </dgm:spPr>
      <dgm:t>
        <a:bodyPr/>
        <a:lstStyle/>
        <a:p>
          <a:r>
            <a:rPr lang="en-US" u="sng" dirty="0"/>
            <a:t>&gt;</a:t>
          </a:r>
          <a:r>
            <a:rPr lang="en-US" u="none" dirty="0"/>
            <a:t> 98% on CogAT Composite or Partial Composite are  identified in reading and math</a:t>
          </a:r>
          <a:endParaRPr lang="en-US" u="sng" dirty="0"/>
        </a:p>
      </dgm:t>
    </dgm:pt>
    <dgm:pt modelId="{A9CC3D46-C1C5-4060-823E-7E43FD8BB481}" type="parTrans" cxnId="{787571A6-4BF6-44EF-B9C1-F68CA959A1B5}">
      <dgm:prSet/>
      <dgm:spPr/>
      <dgm:t>
        <a:bodyPr/>
        <a:lstStyle/>
        <a:p>
          <a:endParaRPr lang="en-US"/>
        </a:p>
      </dgm:t>
    </dgm:pt>
    <dgm:pt modelId="{DDDCB036-3FB6-432E-9FF1-57B4D3B8C7A8}" type="sibTrans" cxnId="{787571A6-4BF6-44EF-B9C1-F68CA959A1B5}">
      <dgm:prSet/>
      <dgm:spPr/>
      <dgm:t>
        <a:bodyPr/>
        <a:lstStyle/>
        <a:p>
          <a:endParaRPr lang="en-US"/>
        </a:p>
      </dgm:t>
    </dgm:pt>
    <dgm:pt modelId="{21104689-AEEF-4B1A-9901-99267DAAFE6D}">
      <dgm:prSet/>
      <dgm:spPr>
        <a:solidFill>
          <a:srgbClr val="FDDCA1"/>
        </a:solidFill>
      </dgm:spPr>
      <dgm:t>
        <a:bodyPr/>
        <a:lstStyle/>
        <a:p>
          <a:r>
            <a:rPr lang="en-US" dirty="0">
              <a:solidFill>
                <a:sysClr val="windowText" lastClr="000000"/>
              </a:solidFill>
            </a:rPr>
            <a:t>Students scoring </a:t>
          </a:r>
          <a:r>
            <a:rPr lang="en-US" dirty="0" err="1">
              <a:solidFill>
                <a:sysClr val="windowText" lastClr="000000"/>
              </a:solidFill>
            </a:rPr>
            <a:t>scoring</a:t>
          </a:r>
          <a:r>
            <a:rPr lang="en-US" dirty="0">
              <a:solidFill>
                <a:sysClr val="windowText" lastClr="000000"/>
              </a:solidFill>
            </a:rPr>
            <a:t> </a:t>
          </a:r>
          <a:r>
            <a:rPr lang="en-US" u="sng" dirty="0">
              <a:solidFill>
                <a:sysClr val="windowText" lastClr="000000"/>
              </a:solidFill>
            </a:rPr>
            <a:t>&gt;</a:t>
          </a:r>
          <a:r>
            <a:rPr lang="en-US" dirty="0">
              <a:solidFill>
                <a:sysClr val="windowText" lastClr="000000"/>
              </a:solidFill>
            </a:rPr>
            <a:t>95% on Iowa reading and/or math and &lt;95% on a qualifying CogAT score</a:t>
          </a:r>
          <a:endParaRPr lang="en-US" dirty="0"/>
        </a:p>
      </dgm:t>
    </dgm:pt>
    <dgm:pt modelId="{2F49B332-D102-44C8-A31A-B298DC533FA2}" type="parTrans" cxnId="{7D2FEC1C-3E7B-4BB5-AB6E-7FE3FAD43E8D}">
      <dgm:prSet/>
      <dgm:spPr/>
      <dgm:t>
        <a:bodyPr/>
        <a:lstStyle/>
        <a:p>
          <a:endParaRPr lang="en-US"/>
        </a:p>
      </dgm:t>
    </dgm:pt>
    <dgm:pt modelId="{9B0498AC-86A8-4A0D-8333-50615CF2F80D}" type="sibTrans" cxnId="{7D2FEC1C-3E7B-4BB5-AB6E-7FE3FAD43E8D}">
      <dgm:prSet/>
      <dgm:spPr/>
      <dgm:t>
        <a:bodyPr/>
        <a:lstStyle/>
        <a:p>
          <a:endParaRPr lang="en-US"/>
        </a:p>
      </dgm:t>
    </dgm:pt>
    <dgm:pt modelId="{3D09DDB5-4718-4281-B221-0AC0A90DE862}">
      <dgm:prSet/>
      <dgm:spPr>
        <a:solidFill>
          <a:srgbClr val="FDDCA1"/>
        </a:solidFill>
      </dgm:spPr>
      <dgm:t>
        <a:bodyPr/>
        <a:lstStyle/>
        <a:p>
          <a:r>
            <a:rPr lang="en-US">
              <a:solidFill>
                <a:sysClr val="windowText" lastClr="000000"/>
              </a:solidFill>
            </a:rPr>
            <a:t>Either the Reynolds Intellectual Screening Test (RIST) </a:t>
          </a:r>
          <a:r>
            <a:rPr lang="en-US" b="1">
              <a:solidFill>
                <a:sysClr val="windowText" lastClr="000000"/>
              </a:solidFill>
            </a:rPr>
            <a:t>OR</a:t>
          </a:r>
          <a:r>
            <a:rPr lang="en-US">
              <a:solidFill>
                <a:sysClr val="windowText" lastClr="000000"/>
              </a:solidFill>
            </a:rPr>
            <a:t> the Raven Standard Progressive Matrices is administered. </a:t>
          </a:r>
          <a:endParaRPr lang="en-US"/>
        </a:p>
      </dgm:t>
    </dgm:pt>
    <dgm:pt modelId="{0B03929C-161C-43F3-91FA-D4880DA45A74}" type="parTrans" cxnId="{A30F9794-4095-46A0-853E-E661B9BD4300}">
      <dgm:prSet/>
      <dgm:spPr/>
      <dgm:t>
        <a:bodyPr/>
        <a:lstStyle/>
        <a:p>
          <a:endParaRPr lang="en-US"/>
        </a:p>
      </dgm:t>
    </dgm:pt>
    <dgm:pt modelId="{7611AEA9-3C07-4B4F-B335-43B47A4C1AF7}" type="sibTrans" cxnId="{A30F9794-4095-46A0-853E-E661B9BD4300}">
      <dgm:prSet/>
      <dgm:spPr/>
      <dgm:t>
        <a:bodyPr/>
        <a:lstStyle/>
        <a:p>
          <a:endParaRPr lang="en-US"/>
        </a:p>
      </dgm:t>
    </dgm:pt>
    <dgm:pt modelId="{1B802460-03C4-4530-915F-93FB79B6E41B}">
      <dgm:prSet/>
      <dgm:spPr>
        <a:solidFill>
          <a:srgbClr val="FDDCA1"/>
        </a:solidFill>
      </dgm:spPr>
      <dgm:t>
        <a:bodyPr/>
        <a:lstStyle/>
        <a:p>
          <a:r>
            <a:rPr lang="en-US">
              <a:solidFill>
                <a:sysClr val="windowText" lastClr="000000"/>
              </a:solidFill>
            </a:rPr>
            <a:t>Students scoring </a:t>
          </a:r>
          <a:r>
            <a:rPr lang="en-US" u="sng">
              <a:solidFill>
                <a:sysClr val="windowText" lastClr="000000"/>
              </a:solidFill>
            </a:rPr>
            <a:t>&gt;</a:t>
          </a:r>
          <a:r>
            <a:rPr lang="en-US">
              <a:solidFill>
                <a:sysClr val="windowText" lastClr="000000"/>
              </a:solidFill>
            </a:rPr>
            <a:t> 95% on  the individual aptitude (RIST or Raven) paired with the Iowa reading and/or math are identified in the area(s) in which the scores align</a:t>
          </a:r>
          <a:endParaRPr lang="en-US"/>
        </a:p>
      </dgm:t>
    </dgm:pt>
    <dgm:pt modelId="{2868C320-119E-41B6-9C81-0D0CB34483A4}" type="parTrans" cxnId="{502B310E-16AC-4657-9064-2D692CA0C941}">
      <dgm:prSet/>
      <dgm:spPr/>
      <dgm:t>
        <a:bodyPr/>
        <a:lstStyle/>
        <a:p>
          <a:endParaRPr lang="en-US"/>
        </a:p>
      </dgm:t>
    </dgm:pt>
    <dgm:pt modelId="{7613A5C2-F631-4550-B0CE-534CC052C7FC}" type="sibTrans" cxnId="{502B310E-16AC-4657-9064-2D692CA0C941}">
      <dgm:prSet/>
      <dgm:spPr/>
      <dgm:t>
        <a:bodyPr/>
        <a:lstStyle/>
        <a:p>
          <a:endParaRPr lang="en-US"/>
        </a:p>
      </dgm:t>
    </dgm:pt>
    <dgm:pt modelId="{4E9C99D2-A7DD-4C56-8F6A-2AA024C79F0C}">
      <dgm:prSet/>
      <dgm:spPr>
        <a:solidFill>
          <a:srgbClr val="FDDCA1"/>
        </a:solidFill>
      </dgm:spPr>
      <dgm:t>
        <a:bodyPr/>
        <a:lstStyle/>
        <a:p>
          <a:r>
            <a:rPr lang="en-US" dirty="0">
              <a:solidFill>
                <a:sysClr val="windowText" lastClr="000000"/>
              </a:solidFill>
            </a:rPr>
            <a:t>Students scoring </a:t>
          </a:r>
          <a:r>
            <a:rPr lang="en-US" u="sng" dirty="0">
              <a:solidFill>
                <a:sysClr val="windowText" lastClr="000000"/>
              </a:solidFill>
            </a:rPr>
            <a:t>&gt;</a:t>
          </a:r>
          <a:r>
            <a:rPr lang="en-US" dirty="0">
              <a:solidFill>
                <a:sysClr val="windowText" lastClr="000000"/>
              </a:solidFill>
            </a:rPr>
            <a:t>95% on qualifying CogAT score </a:t>
          </a:r>
          <a:r>
            <a:rPr lang="en-US" b="1" dirty="0">
              <a:solidFill>
                <a:sysClr val="windowText" lastClr="000000"/>
              </a:solidFill>
            </a:rPr>
            <a:t>AND</a:t>
          </a:r>
          <a:r>
            <a:rPr lang="en-US" dirty="0">
              <a:solidFill>
                <a:sysClr val="windowText" lastClr="000000"/>
              </a:solidFill>
            </a:rPr>
            <a:t> &lt;95%  on  Iowa reading and/or math</a:t>
          </a:r>
          <a:endParaRPr lang="en-US" dirty="0"/>
        </a:p>
      </dgm:t>
    </dgm:pt>
    <dgm:pt modelId="{A8474C1A-2B75-4BB1-9A8B-EAE298E75597}" type="parTrans" cxnId="{29B755B5-0ED4-4772-BFDD-AFA827155F7D}">
      <dgm:prSet/>
      <dgm:spPr/>
      <dgm:t>
        <a:bodyPr/>
        <a:lstStyle/>
        <a:p>
          <a:endParaRPr lang="en-US"/>
        </a:p>
      </dgm:t>
    </dgm:pt>
    <dgm:pt modelId="{863AC716-DACD-4C25-A1CA-EC2738906BCE}" type="sibTrans" cxnId="{29B755B5-0ED4-4772-BFDD-AFA827155F7D}">
      <dgm:prSet/>
      <dgm:spPr/>
      <dgm:t>
        <a:bodyPr/>
        <a:lstStyle/>
        <a:p>
          <a:endParaRPr lang="en-US"/>
        </a:p>
      </dgm:t>
    </dgm:pt>
    <dgm:pt modelId="{C74A96AB-C425-4235-93D4-E1A15D6F7219}">
      <dgm:prSet/>
      <dgm:spPr>
        <a:solidFill>
          <a:srgbClr val="FDDCA1"/>
        </a:solidFill>
      </dgm:spPr>
      <dgm:t>
        <a:bodyPr/>
        <a:lstStyle/>
        <a:p>
          <a:r>
            <a:rPr lang="en-US" dirty="0">
              <a:solidFill>
                <a:sysClr val="windowText" lastClr="000000"/>
              </a:solidFill>
            </a:rPr>
            <a:t>The WJ III is administered in reading and/or math. The achievement areas administered are determined by the qualifying CogAT score.  </a:t>
          </a:r>
          <a:endParaRPr lang="en-US" dirty="0"/>
        </a:p>
      </dgm:t>
    </dgm:pt>
    <dgm:pt modelId="{EFEE4289-D01B-4512-821E-469B7601E1B2}" type="parTrans" cxnId="{7F3D7F0D-8A26-4316-B653-00BBD7F9D3F7}">
      <dgm:prSet/>
      <dgm:spPr/>
      <dgm:t>
        <a:bodyPr/>
        <a:lstStyle/>
        <a:p>
          <a:endParaRPr lang="en-US"/>
        </a:p>
      </dgm:t>
    </dgm:pt>
    <dgm:pt modelId="{4F88422E-E48E-4DE1-A14D-68A528F92AF3}" type="sibTrans" cxnId="{7F3D7F0D-8A26-4316-B653-00BBD7F9D3F7}">
      <dgm:prSet/>
      <dgm:spPr/>
      <dgm:t>
        <a:bodyPr/>
        <a:lstStyle/>
        <a:p>
          <a:endParaRPr lang="en-US"/>
        </a:p>
      </dgm:t>
    </dgm:pt>
    <dgm:pt modelId="{37CA4368-692C-4F2B-AA25-D737F3C5C6A3}">
      <dgm:prSet/>
      <dgm:spPr>
        <a:solidFill>
          <a:srgbClr val="FDDCA1"/>
        </a:solidFill>
      </dgm:spPr>
      <dgm:t>
        <a:bodyPr/>
        <a:lstStyle/>
        <a:p>
          <a:r>
            <a:rPr lang="en-US" dirty="0">
              <a:solidFill>
                <a:sysClr val="windowText" lastClr="000000"/>
              </a:solidFill>
            </a:rPr>
            <a:t>Students scoring </a:t>
          </a:r>
          <a:r>
            <a:rPr lang="en-US" u="sng" dirty="0">
              <a:solidFill>
                <a:sysClr val="windowText" lastClr="000000"/>
              </a:solidFill>
            </a:rPr>
            <a:t>&gt;</a:t>
          </a:r>
          <a:r>
            <a:rPr lang="en-US" dirty="0">
              <a:solidFill>
                <a:sysClr val="windowText" lastClr="000000"/>
              </a:solidFill>
            </a:rPr>
            <a:t> 95% on the  WJ III paired with a  </a:t>
          </a:r>
          <a:r>
            <a:rPr lang="en-US" dirty="0" err="1">
              <a:solidFill>
                <a:sysClr val="windowText" lastClr="000000"/>
              </a:solidFill>
            </a:rPr>
            <a:t>qualifyinq</a:t>
          </a:r>
          <a:r>
            <a:rPr lang="en-US" dirty="0">
              <a:solidFill>
                <a:sysClr val="windowText" lastClr="000000"/>
              </a:solidFill>
            </a:rPr>
            <a:t> CogAT score are identified in the area(s) in which the scores align</a:t>
          </a:r>
          <a:endParaRPr lang="en-US" dirty="0"/>
        </a:p>
      </dgm:t>
    </dgm:pt>
    <dgm:pt modelId="{1D2972BE-CF21-4E65-A6BE-CEF9710EEE17}" type="parTrans" cxnId="{CFEECE53-AF27-4FF1-8788-2B28367A7790}">
      <dgm:prSet/>
      <dgm:spPr/>
      <dgm:t>
        <a:bodyPr/>
        <a:lstStyle/>
        <a:p>
          <a:endParaRPr lang="en-US"/>
        </a:p>
      </dgm:t>
    </dgm:pt>
    <dgm:pt modelId="{B07F0D37-91CE-4824-B034-788BBDBD4926}" type="sibTrans" cxnId="{CFEECE53-AF27-4FF1-8788-2B28367A7790}">
      <dgm:prSet/>
      <dgm:spPr/>
      <dgm:t>
        <a:bodyPr/>
        <a:lstStyle/>
        <a:p>
          <a:endParaRPr lang="en-US"/>
        </a:p>
      </dgm:t>
    </dgm:pt>
    <dgm:pt modelId="{5511FD7E-F0D7-42D0-A95B-5EBAC6A0E6B9}">
      <dgm:prSet/>
      <dgm:spPr>
        <a:solidFill>
          <a:srgbClr val="FFFF99"/>
        </a:solidFill>
      </dgm:spPr>
      <dgm:t>
        <a:bodyPr/>
        <a:lstStyle/>
        <a:p>
          <a:r>
            <a:rPr lang="en-US" i="0" u="sng"/>
            <a:t>&gt;</a:t>
          </a:r>
          <a:r>
            <a:rPr lang="en-US" i="0" u="none"/>
            <a:t> 98% on Iowa reading and/or math </a:t>
          </a:r>
          <a:endParaRPr lang="en-US" i="0"/>
        </a:p>
      </dgm:t>
    </dgm:pt>
    <dgm:pt modelId="{DB95E491-9D26-483D-8CD4-0A8E41848076}" type="parTrans" cxnId="{8952C076-FAAE-48FB-BDB0-819BD0842A73}">
      <dgm:prSet/>
      <dgm:spPr/>
      <dgm:t>
        <a:bodyPr/>
        <a:lstStyle/>
        <a:p>
          <a:endParaRPr lang="en-US"/>
        </a:p>
      </dgm:t>
    </dgm:pt>
    <dgm:pt modelId="{A74AA0F8-BCB0-4B05-B1A2-DD61B4C40F4F}" type="sibTrans" cxnId="{8952C076-FAAE-48FB-BDB0-819BD0842A73}">
      <dgm:prSet/>
      <dgm:spPr/>
      <dgm:t>
        <a:bodyPr/>
        <a:lstStyle/>
        <a:p>
          <a:endParaRPr lang="en-US"/>
        </a:p>
      </dgm:t>
    </dgm:pt>
    <dgm:pt modelId="{3C3DBF11-78B3-4E4F-AA32-79788C93C8D6}">
      <dgm:prSet/>
      <dgm:spPr>
        <a:solidFill>
          <a:srgbClr val="FFFF99"/>
        </a:solidFill>
      </dgm:spPr>
      <dgm:t>
        <a:bodyPr/>
        <a:lstStyle/>
        <a:p>
          <a:r>
            <a:rPr lang="en-US" u="sng"/>
            <a:t>&gt;</a:t>
          </a:r>
          <a:r>
            <a:rPr lang="en-US" u="none"/>
            <a:t> 98% on EOG/EOC scores in reading and/or math from the current or the previous school year which align with qualifying Iowa score</a:t>
          </a:r>
        </a:p>
      </dgm:t>
    </dgm:pt>
    <dgm:pt modelId="{73A038A2-A795-44E1-B283-27E0F5E593F1}" type="parTrans" cxnId="{67E21045-E48A-4BA6-BF63-64CD1F20A80E}">
      <dgm:prSet/>
      <dgm:spPr/>
      <dgm:t>
        <a:bodyPr/>
        <a:lstStyle/>
        <a:p>
          <a:endParaRPr lang="en-US"/>
        </a:p>
      </dgm:t>
    </dgm:pt>
    <dgm:pt modelId="{7614D30D-18AD-4FE1-9059-0D2B5E7D12A0}" type="sibTrans" cxnId="{67E21045-E48A-4BA6-BF63-64CD1F20A80E}">
      <dgm:prSet/>
      <dgm:spPr/>
      <dgm:t>
        <a:bodyPr/>
        <a:lstStyle/>
        <a:p>
          <a:endParaRPr lang="en-US"/>
        </a:p>
      </dgm:t>
    </dgm:pt>
    <dgm:pt modelId="{D7039244-99C2-40F6-9534-AEC972D6AB34}">
      <dgm:prSet/>
      <dgm:spPr>
        <a:solidFill>
          <a:srgbClr val="FFFF99"/>
        </a:solidFill>
      </dgm:spPr>
      <dgm:t>
        <a:bodyPr/>
        <a:lstStyle/>
        <a:p>
          <a:r>
            <a:rPr lang="en-US"/>
            <a:t>Students are identified in the area(s) in which the scores align</a:t>
          </a:r>
        </a:p>
      </dgm:t>
    </dgm:pt>
    <dgm:pt modelId="{EE4493BB-2443-4552-B96C-05D85D4389A4}" type="parTrans" cxnId="{5485D9D7-51ED-4435-8FE3-253EA27F3F6E}">
      <dgm:prSet/>
      <dgm:spPr/>
      <dgm:t>
        <a:bodyPr/>
        <a:lstStyle/>
        <a:p>
          <a:endParaRPr lang="en-US"/>
        </a:p>
      </dgm:t>
    </dgm:pt>
    <dgm:pt modelId="{48535C21-1E15-41F6-95BC-B495E9D05DF0}" type="sibTrans" cxnId="{5485D9D7-51ED-4435-8FE3-253EA27F3F6E}">
      <dgm:prSet/>
      <dgm:spPr/>
      <dgm:t>
        <a:bodyPr/>
        <a:lstStyle/>
        <a:p>
          <a:endParaRPr lang="en-US"/>
        </a:p>
      </dgm:t>
    </dgm:pt>
    <dgm:pt modelId="{C3D45C17-7B8E-44CA-9ADC-F9BE08CE1F8A}" type="pres">
      <dgm:prSet presAssocID="{E904EF8B-FE7F-45A6-9A64-3B01C968304E}" presName="diagram" presStyleCnt="0">
        <dgm:presLayoutVars>
          <dgm:chPref val="1"/>
          <dgm:dir/>
          <dgm:animOne val="branch"/>
          <dgm:animLvl val="lvl"/>
          <dgm:resizeHandles val="exact"/>
        </dgm:presLayoutVars>
      </dgm:prSet>
      <dgm:spPr/>
      <dgm:t>
        <a:bodyPr/>
        <a:lstStyle/>
        <a:p>
          <a:endParaRPr lang="en-US"/>
        </a:p>
      </dgm:t>
    </dgm:pt>
    <dgm:pt modelId="{06CFBCFB-0827-468B-BD19-E885B77C8B0B}" type="pres">
      <dgm:prSet presAssocID="{7C5F3841-FCEE-407A-AC0A-14AF7B5229DD}" presName="root1" presStyleCnt="0"/>
      <dgm:spPr/>
    </dgm:pt>
    <dgm:pt modelId="{93A02951-1479-4E0E-B029-D39DD2E2D273}" type="pres">
      <dgm:prSet presAssocID="{7C5F3841-FCEE-407A-AC0A-14AF7B5229DD}" presName="LevelOneTextNode" presStyleLbl="node0" presStyleIdx="0" presStyleCnt="5">
        <dgm:presLayoutVars>
          <dgm:chPref val="3"/>
        </dgm:presLayoutVars>
      </dgm:prSet>
      <dgm:spPr/>
      <dgm:t>
        <a:bodyPr/>
        <a:lstStyle/>
        <a:p>
          <a:endParaRPr lang="en-US"/>
        </a:p>
      </dgm:t>
    </dgm:pt>
    <dgm:pt modelId="{3B6632FF-7A57-40B8-A36B-5D1F03B40EE9}" type="pres">
      <dgm:prSet presAssocID="{7C5F3841-FCEE-407A-AC0A-14AF7B5229DD}" presName="level2hierChild" presStyleCnt="0"/>
      <dgm:spPr/>
    </dgm:pt>
    <dgm:pt modelId="{FB550F5C-8B29-4266-8C28-059A22025770}" type="pres">
      <dgm:prSet presAssocID="{CB0B6D95-FCD8-4656-8773-923C1A07A90D}" presName="conn2-1" presStyleLbl="parChTrans1D2" presStyleIdx="0" presStyleCnt="8"/>
      <dgm:spPr/>
      <dgm:t>
        <a:bodyPr/>
        <a:lstStyle/>
        <a:p>
          <a:endParaRPr lang="en-US"/>
        </a:p>
      </dgm:t>
    </dgm:pt>
    <dgm:pt modelId="{F2E325C3-4649-4BF5-A8E4-5DF78284DD43}" type="pres">
      <dgm:prSet presAssocID="{CB0B6D95-FCD8-4656-8773-923C1A07A90D}" presName="connTx" presStyleLbl="parChTrans1D2" presStyleIdx="0" presStyleCnt="8"/>
      <dgm:spPr/>
      <dgm:t>
        <a:bodyPr/>
        <a:lstStyle/>
        <a:p>
          <a:endParaRPr lang="en-US"/>
        </a:p>
      </dgm:t>
    </dgm:pt>
    <dgm:pt modelId="{BAAC27D8-BC68-43A6-8CB8-6FA10DB6EE26}" type="pres">
      <dgm:prSet presAssocID="{F99A7E59-9D85-4056-8AC4-F3D49A64E35C}" presName="root2" presStyleCnt="0"/>
      <dgm:spPr/>
    </dgm:pt>
    <dgm:pt modelId="{D17EDCD8-8533-4FD4-B34D-B0DF7F7A8D6F}" type="pres">
      <dgm:prSet presAssocID="{F99A7E59-9D85-4056-8AC4-F3D49A64E35C}" presName="LevelTwoTextNode" presStyleLbl="node2" presStyleIdx="0" presStyleCnt="8">
        <dgm:presLayoutVars>
          <dgm:chPref val="3"/>
        </dgm:presLayoutVars>
      </dgm:prSet>
      <dgm:spPr/>
      <dgm:t>
        <a:bodyPr/>
        <a:lstStyle/>
        <a:p>
          <a:endParaRPr lang="en-US"/>
        </a:p>
      </dgm:t>
    </dgm:pt>
    <dgm:pt modelId="{2B7F8E95-3224-48BC-BA86-EA239487FC3A}" type="pres">
      <dgm:prSet presAssocID="{F99A7E59-9D85-4056-8AC4-F3D49A64E35C}" presName="level3hierChild" presStyleCnt="0"/>
      <dgm:spPr/>
    </dgm:pt>
    <dgm:pt modelId="{5499AA8D-3992-48F5-80EF-D5FABE1862C5}" type="pres">
      <dgm:prSet presAssocID="{478BA5D4-394E-4A9C-B017-B7ECC2AA0BD9}" presName="root1" presStyleCnt="0"/>
      <dgm:spPr/>
    </dgm:pt>
    <dgm:pt modelId="{2C18669F-E8A7-43A7-B268-817CBC24BFD3}" type="pres">
      <dgm:prSet presAssocID="{478BA5D4-394E-4A9C-B017-B7ECC2AA0BD9}" presName="LevelOneTextNode" presStyleLbl="node0" presStyleIdx="1" presStyleCnt="5" custLinFactNeighborX="-633" custLinFactNeighborY="-2407">
        <dgm:presLayoutVars>
          <dgm:chPref val="3"/>
        </dgm:presLayoutVars>
      </dgm:prSet>
      <dgm:spPr/>
      <dgm:t>
        <a:bodyPr/>
        <a:lstStyle/>
        <a:p>
          <a:endParaRPr lang="en-US"/>
        </a:p>
      </dgm:t>
    </dgm:pt>
    <dgm:pt modelId="{391752F1-0CDC-4080-8EF6-D4E630B84D2A}" type="pres">
      <dgm:prSet presAssocID="{478BA5D4-394E-4A9C-B017-B7ECC2AA0BD9}" presName="level2hierChild" presStyleCnt="0"/>
      <dgm:spPr/>
    </dgm:pt>
    <dgm:pt modelId="{59AB2F81-5AC6-4554-A5F8-10666AB0EF8B}" type="pres">
      <dgm:prSet presAssocID="{A8474C1A-2B75-4BB1-9A8B-EAE298E75597}" presName="conn2-1" presStyleLbl="parChTrans1D2" presStyleIdx="1" presStyleCnt="8"/>
      <dgm:spPr/>
      <dgm:t>
        <a:bodyPr/>
        <a:lstStyle/>
        <a:p>
          <a:endParaRPr lang="en-US"/>
        </a:p>
      </dgm:t>
    </dgm:pt>
    <dgm:pt modelId="{4DA1038F-8F58-4CE7-8D97-591EEB0A01F6}" type="pres">
      <dgm:prSet presAssocID="{A8474C1A-2B75-4BB1-9A8B-EAE298E75597}" presName="connTx" presStyleLbl="parChTrans1D2" presStyleIdx="1" presStyleCnt="8"/>
      <dgm:spPr/>
      <dgm:t>
        <a:bodyPr/>
        <a:lstStyle/>
        <a:p>
          <a:endParaRPr lang="en-US"/>
        </a:p>
      </dgm:t>
    </dgm:pt>
    <dgm:pt modelId="{6AA13168-BC39-4229-9AEA-56AB02EBD434}" type="pres">
      <dgm:prSet presAssocID="{4E9C99D2-A7DD-4C56-8F6A-2AA024C79F0C}" presName="root2" presStyleCnt="0"/>
      <dgm:spPr/>
    </dgm:pt>
    <dgm:pt modelId="{94BDB7DB-F460-4BF0-873E-9EA741F1BC0A}" type="pres">
      <dgm:prSet presAssocID="{4E9C99D2-A7DD-4C56-8F6A-2AA024C79F0C}" presName="LevelTwoTextNode" presStyleLbl="node2" presStyleIdx="1" presStyleCnt="8">
        <dgm:presLayoutVars>
          <dgm:chPref val="3"/>
        </dgm:presLayoutVars>
      </dgm:prSet>
      <dgm:spPr/>
      <dgm:t>
        <a:bodyPr/>
        <a:lstStyle/>
        <a:p>
          <a:endParaRPr lang="en-US"/>
        </a:p>
      </dgm:t>
    </dgm:pt>
    <dgm:pt modelId="{CF65A07B-82AC-4C4D-8A74-277E840B4F7B}" type="pres">
      <dgm:prSet presAssocID="{4E9C99D2-A7DD-4C56-8F6A-2AA024C79F0C}" presName="level3hierChild" presStyleCnt="0"/>
      <dgm:spPr/>
    </dgm:pt>
    <dgm:pt modelId="{DCB01B12-4041-469D-B1C4-ECBC864E9DD7}" type="pres">
      <dgm:prSet presAssocID="{EFEE4289-D01B-4512-821E-469B7601E1B2}" presName="conn2-1" presStyleLbl="parChTrans1D3" presStyleIdx="0" presStyleCnt="6"/>
      <dgm:spPr/>
      <dgm:t>
        <a:bodyPr/>
        <a:lstStyle/>
        <a:p>
          <a:endParaRPr lang="en-US"/>
        </a:p>
      </dgm:t>
    </dgm:pt>
    <dgm:pt modelId="{78EFAF37-E138-4F71-B2F5-1C6941A98C44}" type="pres">
      <dgm:prSet presAssocID="{EFEE4289-D01B-4512-821E-469B7601E1B2}" presName="connTx" presStyleLbl="parChTrans1D3" presStyleIdx="0" presStyleCnt="6"/>
      <dgm:spPr/>
      <dgm:t>
        <a:bodyPr/>
        <a:lstStyle/>
        <a:p>
          <a:endParaRPr lang="en-US"/>
        </a:p>
      </dgm:t>
    </dgm:pt>
    <dgm:pt modelId="{241213E9-2F44-4996-927A-0E172709B014}" type="pres">
      <dgm:prSet presAssocID="{C74A96AB-C425-4235-93D4-E1A15D6F7219}" presName="root2" presStyleCnt="0"/>
      <dgm:spPr/>
    </dgm:pt>
    <dgm:pt modelId="{B4D0840C-4F46-4DF5-A977-EB344FD3CB44}" type="pres">
      <dgm:prSet presAssocID="{C74A96AB-C425-4235-93D4-E1A15D6F7219}" presName="LevelTwoTextNode" presStyleLbl="node3" presStyleIdx="0" presStyleCnt="6">
        <dgm:presLayoutVars>
          <dgm:chPref val="3"/>
        </dgm:presLayoutVars>
      </dgm:prSet>
      <dgm:spPr/>
      <dgm:t>
        <a:bodyPr/>
        <a:lstStyle/>
        <a:p>
          <a:endParaRPr lang="en-US"/>
        </a:p>
      </dgm:t>
    </dgm:pt>
    <dgm:pt modelId="{AA810ED2-2649-4001-AE8D-3F0888766455}" type="pres">
      <dgm:prSet presAssocID="{C74A96AB-C425-4235-93D4-E1A15D6F7219}" presName="level3hierChild" presStyleCnt="0"/>
      <dgm:spPr/>
    </dgm:pt>
    <dgm:pt modelId="{4730F301-5900-45E4-8A3E-4FCB04D0BE4B}" type="pres">
      <dgm:prSet presAssocID="{1D2972BE-CF21-4E65-A6BE-CEF9710EEE17}" presName="conn2-1" presStyleLbl="parChTrans1D4" presStyleIdx="0" presStyleCnt="6"/>
      <dgm:spPr/>
      <dgm:t>
        <a:bodyPr/>
        <a:lstStyle/>
        <a:p>
          <a:endParaRPr lang="en-US"/>
        </a:p>
      </dgm:t>
    </dgm:pt>
    <dgm:pt modelId="{6609685F-49C8-40F3-9AAA-225029DA63DF}" type="pres">
      <dgm:prSet presAssocID="{1D2972BE-CF21-4E65-A6BE-CEF9710EEE17}" presName="connTx" presStyleLbl="parChTrans1D4" presStyleIdx="0" presStyleCnt="6"/>
      <dgm:spPr/>
      <dgm:t>
        <a:bodyPr/>
        <a:lstStyle/>
        <a:p>
          <a:endParaRPr lang="en-US"/>
        </a:p>
      </dgm:t>
    </dgm:pt>
    <dgm:pt modelId="{39F4D5EE-F399-48AA-A201-6A258A73B191}" type="pres">
      <dgm:prSet presAssocID="{37CA4368-692C-4F2B-AA25-D737F3C5C6A3}" presName="root2" presStyleCnt="0"/>
      <dgm:spPr/>
    </dgm:pt>
    <dgm:pt modelId="{56D7D796-819B-475B-8034-57B9B4543C63}" type="pres">
      <dgm:prSet presAssocID="{37CA4368-692C-4F2B-AA25-D737F3C5C6A3}" presName="LevelTwoTextNode" presStyleLbl="node4" presStyleIdx="0" presStyleCnt="6">
        <dgm:presLayoutVars>
          <dgm:chPref val="3"/>
        </dgm:presLayoutVars>
      </dgm:prSet>
      <dgm:spPr/>
      <dgm:t>
        <a:bodyPr/>
        <a:lstStyle/>
        <a:p>
          <a:endParaRPr lang="en-US"/>
        </a:p>
      </dgm:t>
    </dgm:pt>
    <dgm:pt modelId="{336B9871-E912-47B9-8C78-CAD0F669580E}" type="pres">
      <dgm:prSet presAssocID="{37CA4368-692C-4F2B-AA25-D737F3C5C6A3}" presName="level3hierChild" presStyleCnt="0"/>
      <dgm:spPr/>
    </dgm:pt>
    <dgm:pt modelId="{7A669155-5AAA-4353-81C8-D41316FC1290}" type="pres">
      <dgm:prSet presAssocID="{2F49B332-D102-44C8-A31A-B298DC533FA2}" presName="conn2-1" presStyleLbl="parChTrans1D2" presStyleIdx="2" presStyleCnt="8"/>
      <dgm:spPr/>
      <dgm:t>
        <a:bodyPr/>
        <a:lstStyle/>
        <a:p>
          <a:endParaRPr lang="en-US"/>
        </a:p>
      </dgm:t>
    </dgm:pt>
    <dgm:pt modelId="{DBD474AC-2F40-44ED-B6BB-A0242034E649}" type="pres">
      <dgm:prSet presAssocID="{2F49B332-D102-44C8-A31A-B298DC533FA2}" presName="connTx" presStyleLbl="parChTrans1D2" presStyleIdx="2" presStyleCnt="8"/>
      <dgm:spPr/>
      <dgm:t>
        <a:bodyPr/>
        <a:lstStyle/>
        <a:p>
          <a:endParaRPr lang="en-US"/>
        </a:p>
      </dgm:t>
    </dgm:pt>
    <dgm:pt modelId="{8C291AB0-B741-43EB-A4A6-D957D109B120}" type="pres">
      <dgm:prSet presAssocID="{21104689-AEEF-4B1A-9901-99267DAAFE6D}" presName="root2" presStyleCnt="0"/>
      <dgm:spPr/>
    </dgm:pt>
    <dgm:pt modelId="{9614F150-E670-4C3F-B718-F1C18614092E}" type="pres">
      <dgm:prSet presAssocID="{21104689-AEEF-4B1A-9901-99267DAAFE6D}" presName="LevelTwoTextNode" presStyleLbl="node2" presStyleIdx="2" presStyleCnt="8">
        <dgm:presLayoutVars>
          <dgm:chPref val="3"/>
        </dgm:presLayoutVars>
      </dgm:prSet>
      <dgm:spPr/>
      <dgm:t>
        <a:bodyPr/>
        <a:lstStyle/>
        <a:p>
          <a:endParaRPr lang="en-US"/>
        </a:p>
      </dgm:t>
    </dgm:pt>
    <dgm:pt modelId="{06D7D2AE-904E-43C0-B2D0-4FBAC07D6C6F}" type="pres">
      <dgm:prSet presAssocID="{21104689-AEEF-4B1A-9901-99267DAAFE6D}" presName="level3hierChild" presStyleCnt="0"/>
      <dgm:spPr/>
    </dgm:pt>
    <dgm:pt modelId="{28BB7E41-F941-40C7-8A14-5FEC0A3762D8}" type="pres">
      <dgm:prSet presAssocID="{0B03929C-161C-43F3-91FA-D4880DA45A74}" presName="conn2-1" presStyleLbl="parChTrans1D3" presStyleIdx="1" presStyleCnt="6"/>
      <dgm:spPr/>
      <dgm:t>
        <a:bodyPr/>
        <a:lstStyle/>
        <a:p>
          <a:endParaRPr lang="en-US"/>
        </a:p>
      </dgm:t>
    </dgm:pt>
    <dgm:pt modelId="{B1DF71DC-E4FA-49EC-B2C7-FE133F0A0E18}" type="pres">
      <dgm:prSet presAssocID="{0B03929C-161C-43F3-91FA-D4880DA45A74}" presName="connTx" presStyleLbl="parChTrans1D3" presStyleIdx="1" presStyleCnt="6"/>
      <dgm:spPr/>
      <dgm:t>
        <a:bodyPr/>
        <a:lstStyle/>
        <a:p>
          <a:endParaRPr lang="en-US"/>
        </a:p>
      </dgm:t>
    </dgm:pt>
    <dgm:pt modelId="{B35D8CC0-97B8-4BB5-8C39-A43550D0FAD6}" type="pres">
      <dgm:prSet presAssocID="{3D09DDB5-4718-4281-B221-0AC0A90DE862}" presName="root2" presStyleCnt="0"/>
      <dgm:spPr/>
    </dgm:pt>
    <dgm:pt modelId="{37666E0F-DFAC-4E26-92D7-C03829E05FF7}" type="pres">
      <dgm:prSet presAssocID="{3D09DDB5-4718-4281-B221-0AC0A90DE862}" presName="LevelTwoTextNode" presStyleLbl="node3" presStyleIdx="1" presStyleCnt="6">
        <dgm:presLayoutVars>
          <dgm:chPref val="3"/>
        </dgm:presLayoutVars>
      </dgm:prSet>
      <dgm:spPr/>
      <dgm:t>
        <a:bodyPr/>
        <a:lstStyle/>
        <a:p>
          <a:endParaRPr lang="en-US"/>
        </a:p>
      </dgm:t>
    </dgm:pt>
    <dgm:pt modelId="{D48A796F-1F06-473F-BF1F-FD10B6765B50}" type="pres">
      <dgm:prSet presAssocID="{3D09DDB5-4718-4281-B221-0AC0A90DE862}" presName="level3hierChild" presStyleCnt="0"/>
      <dgm:spPr/>
    </dgm:pt>
    <dgm:pt modelId="{E4D7CCE9-9C70-4203-B753-67D809DC0704}" type="pres">
      <dgm:prSet presAssocID="{2868C320-119E-41B6-9C81-0D0CB34483A4}" presName="conn2-1" presStyleLbl="parChTrans1D4" presStyleIdx="1" presStyleCnt="6"/>
      <dgm:spPr/>
      <dgm:t>
        <a:bodyPr/>
        <a:lstStyle/>
        <a:p>
          <a:endParaRPr lang="en-US"/>
        </a:p>
      </dgm:t>
    </dgm:pt>
    <dgm:pt modelId="{7C850CA5-107C-4467-A27D-66A1F792B040}" type="pres">
      <dgm:prSet presAssocID="{2868C320-119E-41B6-9C81-0D0CB34483A4}" presName="connTx" presStyleLbl="parChTrans1D4" presStyleIdx="1" presStyleCnt="6"/>
      <dgm:spPr/>
      <dgm:t>
        <a:bodyPr/>
        <a:lstStyle/>
        <a:p>
          <a:endParaRPr lang="en-US"/>
        </a:p>
      </dgm:t>
    </dgm:pt>
    <dgm:pt modelId="{8037C57F-1BE6-4368-A306-65AB2247B266}" type="pres">
      <dgm:prSet presAssocID="{1B802460-03C4-4530-915F-93FB79B6E41B}" presName="root2" presStyleCnt="0"/>
      <dgm:spPr/>
    </dgm:pt>
    <dgm:pt modelId="{BE2F74FE-E26C-4099-9777-413944F16DA6}" type="pres">
      <dgm:prSet presAssocID="{1B802460-03C4-4530-915F-93FB79B6E41B}" presName="LevelTwoTextNode" presStyleLbl="node4" presStyleIdx="1" presStyleCnt="6">
        <dgm:presLayoutVars>
          <dgm:chPref val="3"/>
        </dgm:presLayoutVars>
      </dgm:prSet>
      <dgm:spPr/>
      <dgm:t>
        <a:bodyPr/>
        <a:lstStyle/>
        <a:p>
          <a:endParaRPr lang="en-US"/>
        </a:p>
      </dgm:t>
    </dgm:pt>
    <dgm:pt modelId="{FC3EBDE3-942E-46BD-8D43-0E86B039F6BC}" type="pres">
      <dgm:prSet presAssocID="{1B802460-03C4-4530-915F-93FB79B6E41B}" presName="level3hierChild" presStyleCnt="0"/>
      <dgm:spPr/>
    </dgm:pt>
    <dgm:pt modelId="{BA32D19F-2DF1-4CFA-8AC0-02F2FF16A75B}" type="pres">
      <dgm:prSet presAssocID="{A0648CCB-44E9-4160-85DF-4C98F17A06EE}" presName="root1" presStyleCnt="0"/>
      <dgm:spPr/>
    </dgm:pt>
    <dgm:pt modelId="{2F5F923E-4AB0-4497-870A-6547ED3CCEE6}" type="pres">
      <dgm:prSet presAssocID="{A0648CCB-44E9-4160-85DF-4C98F17A06EE}" presName="LevelOneTextNode" presStyleLbl="node0" presStyleIdx="2" presStyleCnt="5" custLinFactNeighborY="-7222">
        <dgm:presLayoutVars>
          <dgm:chPref val="3"/>
        </dgm:presLayoutVars>
      </dgm:prSet>
      <dgm:spPr/>
      <dgm:t>
        <a:bodyPr/>
        <a:lstStyle/>
        <a:p>
          <a:endParaRPr lang="en-US"/>
        </a:p>
      </dgm:t>
    </dgm:pt>
    <dgm:pt modelId="{6AF3EF5B-180A-486B-893C-A48A74CBB5AF}" type="pres">
      <dgm:prSet presAssocID="{A0648CCB-44E9-4160-85DF-4C98F17A06EE}" presName="level2hierChild" presStyleCnt="0"/>
      <dgm:spPr/>
    </dgm:pt>
    <dgm:pt modelId="{998DBB35-0964-46A0-935F-9BA2B22DD7F3}" type="pres">
      <dgm:prSet presAssocID="{A9CC3D46-C1C5-4060-823E-7E43FD8BB481}" presName="conn2-1" presStyleLbl="parChTrans1D2" presStyleIdx="3" presStyleCnt="8"/>
      <dgm:spPr/>
      <dgm:t>
        <a:bodyPr/>
        <a:lstStyle/>
        <a:p>
          <a:endParaRPr lang="en-US"/>
        </a:p>
      </dgm:t>
    </dgm:pt>
    <dgm:pt modelId="{AB1B2DE0-BF52-4B41-89E0-8B3BFCC5A0BC}" type="pres">
      <dgm:prSet presAssocID="{A9CC3D46-C1C5-4060-823E-7E43FD8BB481}" presName="connTx" presStyleLbl="parChTrans1D2" presStyleIdx="3" presStyleCnt="8"/>
      <dgm:spPr/>
      <dgm:t>
        <a:bodyPr/>
        <a:lstStyle/>
        <a:p>
          <a:endParaRPr lang="en-US"/>
        </a:p>
      </dgm:t>
    </dgm:pt>
    <dgm:pt modelId="{F934E4D8-A9B8-4326-B9A9-02D3765F8C7E}" type="pres">
      <dgm:prSet presAssocID="{6F0C0D8E-D642-4025-BBDB-D98FB9FA234F}" presName="root2" presStyleCnt="0"/>
      <dgm:spPr/>
    </dgm:pt>
    <dgm:pt modelId="{EFBF5C9D-AC91-4F34-9E89-09D8B238FAC7}" type="pres">
      <dgm:prSet presAssocID="{6F0C0D8E-D642-4025-BBDB-D98FB9FA234F}" presName="LevelTwoTextNode" presStyleLbl="node2" presStyleIdx="3" presStyleCnt="8">
        <dgm:presLayoutVars>
          <dgm:chPref val="3"/>
        </dgm:presLayoutVars>
      </dgm:prSet>
      <dgm:spPr/>
      <dgm:t>
        <a:bodyPr/>
        <a:lstStyle/>
        <a:p>
          <a:endParaRPr lang="en-US"/>
        </a:p>
      </dgm:t>
    </dgm:pt>
    <dgm:pt modelId="{486AF964-5FAD-4F75-B7F8-6042346E7628}" type="pres">
      <dgm:prSet presAssocID="{6F0C0D8E-D642-4025-BBDB-D98FB9FA234F}" presName="level3hierChild" presStyleCnt="0"/>
      <dgm:spPr/>
    </dgm:pt>
    <dgm:pt modelId="{7BC2E39B-5B7E-4EB9-9AB0-86601530DFA2}" type="pres">
      <dgm:prSet presAssocID="{DB95E491-9D26-483D-8CD4-0A8E41848076}" presName="conn2-1" presStyleLbl="parChTrans1D2" presStyleIdx="4" presStyleCnt="8"/>
      <dgm:spPr/>
      <dgm:t>
        <a:bodyPr/>
        <a:lstStyle/>
        <a:p>
          <a:endParaRPr lang="en-US"/>
        </a:p>
      </dgm:t>
    </dgm:pt>
    <dgm:pt modelId="{33345863-C27F-4732-B6BE-21D4466F4DFF}" type="pres">
      <dgm:prSet presAssocID="{DB95E491-9D26-483D-8CD4-0A8E41848076}" presName="connTx" presStyleLbl="parChTrans1D2" presStyleIdx="4" presStyleCnt="8"/>
      <dgm:spPr/>
      <dgm:t>
        <a:bodyPr/>
        <a:lstStyle/>
        <a:p>
          <a:endParaRPr lang="en-US"/>
        </a:p>
      </dgm:t>
    </dgm:pt>
    <dgm:pt modelId="{640F2F67-7D25-4BE8-83B5-47FF90043965}" type="pres">
      <dgm:prSet presAssocID="{5511FD7E-F0D7-42D0-A95B-5EBAC6A0E6B9}" presName="root2" presStyleCnt="0"/>
      <dgm:spPr/>
    </dgm:pt>
    <dgm:pt modelId="{3E80136D-B8F2-427F-A230-DDCDBFDAA158}" type="pres">
      <dgm:prSet presAssocID="{5511FD7E-F0D7-42D0-A95B-5EBAC6A0E6B9}" presName="LevelTwoTextNode" presStyleLbl="node2" presStyleIdx="4" presStyleCnt="8">
        <dgm:presLayoutVars>
          <dgm:chPref val="3"/>
        </dgm:presLayoutVars>
      </dgm:prSet>
      <dgm:spPr/>
      <dgm:t>
        <a:bodyPr/>
        <a:lstStyle/>
        <a:p>
          <a:endParaRPr lang="en-US"/>
        </a:p>
      </dgm:t>
    </dgm:pt>
    <dgm:pt modelId="{49FC7BFE-20A6-4D86-A488-F8EDCCB60B93}" type="pres">
      <dgm:prSet presAssocID="{5511FD7E-F0D7-42D0-A95B-5EBAC6A0E6B9}" presName="level3hierChild" presStyleCnt="0"/>
      <dgm:spPr/>
    </dgm:pt>
    <dgm:pt modelId="{D6ED78F1-F7F6-4062-832D-D82FA51AE101}" type="pres">
      <dgm:prSet presAssocID="{73A038A2-A795-44E1-B283-27E0F5E593F1}" presName="conn2-1" presStyleLbl="parChTrans1D3" presStyleIdx="2" presStyleCnt="6"/>
      <dgm:spPr/>
      <dgm:t>
        <a:bodyPr/>
        <a:lstStyle/>
        <a:p>
          <a:endParaRPr lang="en-US"/>
        </a:p>
      </dgm:t>
    </dgm:pt>
    <dgm:pt modelId="{E687FC32-48DE-4ED4-AA56-AF0731D8D1A4}" type="pres">
      <dgm:prSet presAssocID="{73A038A2-A795-44E1-B283-27E0F5E593F1}" presName="connTx" presStyleLbl="parChTrans1D3" presStyleIdx="2" presStyleCnt="6"/>
      <dgm:spPr/>
      <dgm:t>
        <a:bodyPr/>
        <a:lstStyle/>
        <a:p>
          <a:endParaRPr lang="en-US"/>
        </a:p>
      </dgm:t>
    </dgm:pt>
    <dgm:pt modelId="{6DF38FA7-C9BD-4655-BD61-3B2179DF2247}" type="pres">
      <dgm:prSet presAssocID="{3C3DBF11-78B3-4E4F-AA32-79788C93C8D6}" presName="root2" presStyleCnt="0"/>
      <dgm:spPr/>
    </dgm:pt>
    <dgm:pt modelId="{C332FED2-D4B2-4F04-91A4-ECE14A25C645}" type="pres">
      <dgm:prSet presAssocID="{3C3DBF11-78B3-4E4F-AA32-79788C93C8D6}" presName="LevelTwoTextNode" presStyleLbl="node3" presStyleIdx="2" presStyleCnt="6">
        <dgm:presLayoutVars>
          <dgm:chPref val="3"/>
        </dgm:presLayoutVars>
      </dgm:prSet>
      <dgm:spPr/>
      <dgm:t>
        <a:bodyPr/>
        <a:lstStyle/>
        <a:p>
          <a:endParaRPr lang="en-US"/>
        </a:p>
      </dgm:t>
    </dgm:pt>
    <dgm:pt modelId="{C743F9FF-C517-429C-8C07-355F0E82A4A8}" type="pres">
      <dgm:prSet presAssocID="{3C3DBF11-78B3-4E4F-AA32-79788C93C8D6}" presName="level3hierChild" presStyleCnt="0"/>
      <dgm:spPr/>
    </dgm:pt>
    <dgm:pt modelId="{D5E4D470-5520-40E8-9ADC-B2BA5DA8769C}" type="pres">
      <dgm:prSet presAssocID="{EE4493BB-2443-4552-B96C-05D85D4389A4}" presName="conn2-1" presStyleLbl="parChTrans1D4" presStyleIdx="2" presStyleCnt="6"/>
      <dgm:spPr/>
      <dgm:t>
        <a:bodyPr/>
        <a:lstStyle/>
        <a:p>
          <a:endParaRPr lang="en-US"/>
        </a:p>
      </dgm:t>
    </dgm:pt>
    <dgm:pt modelId="{6664E157-4602-4993-953D-260250C70C39}" type="pres">
      <dgm:prSet presAssocID="{EE4493BB-2443-4552-B96C-05D85D4389A4}" presName="connTx" presStyleLbl="parChTrans1D4" presStyleIdx="2" presStyleCnt="6"/>
      <dgm:spPr/>
      <dgm:t>
        <a:bodyPr/>
        <a:lstStyle/>
        <a:p>
          <a:endParaRPr lang="en-US"/>
        </a:p>
      </dgm:t>
    </dgm:pt>
    <dgm:pt modelId="{CD638B9A-2EEC-4C74-B487-356A33DECB92}" type="pres">
      <dgm:prSet presAssocID="{D7039244-99C2-40F6-9534-AEC972D6AB34}" presName="root2" presStyleCnt="0"/>
      <dgm:spPr/>
    </dgm:pt>
    <dgm:pt modelId="{1186AAB9-3A73-4A03-84C8-3617931C5B2D}" type="pres">
      <dgm:prSet presAssocID="{D7039244-99C2-40F6-9534-AEC972D6AB34}" presName="LevelTwoTextNode" presStyleLbl="node4" presStyleIdx="2" presStyleCnt="6">
        <dgm:presLayoutVars>
          <dgm:chPref val="3"/>
        </dgm:presLayoutVars>
      </dgm:prSet>
      <dgm:spPr/>
      <dgm:t>
        <a:bodyPr/>
        <a:lstStyle/>
        <a:p>
          <a:endParaRPr lang="en-US"/>
        </a:p>
      </dgm:t>
    </dgm:pt>
    <dgm:pt modelId="{3EFFD24C-DBE5-4BF0-BDE1-182D21826616}" type="pres">
      <dgm:prSet presAssocID="{D7039244-99C2-40F6-9534-AEC972D6AB34}" presName="level3hierChild" presStyleCnt="0"/>
      <dgm:spPr/>
    </dgm:pt>
    <dgm:pt modelId="{2F5FD4A0-A439-4D2B-A100-376C7520DD1A}" type="pres">
      <dgm:prSet presAssocID="{704CA56C-A416-49F4-9084-163E6E9A760D}" presName="root1" presStyleCnt="0"/>
      <dgm:spPr/>
    </dgm:pt>
    <dgm:pt modelId="{CD3B1EBD-7810-4ED3-B744-A757B325914F}" type="pres">
      <dgm:prSet presAssocID="{704CA56C-A416-49F4-9084-163E6E9A760D}" presName="LevelOneTextNode" presStyleLbl="node0" presStyleIdx="3" presStyleCnt="5">
        <dgm:presLayoutVars>
          <dgm:chPref val="3"/>
        </dgm:presLayoutVars>
      </dgm:prSet>
      <dgm:spPr/>
      <dgm:t>
        <a:bodyPr/>
        <a:lstStyle/>
        <a:p>
          <a:endParaRPr lang="en-US"/>
        </a:p>
      </dgm:t>
    </dgm:pt>
    <dgm:pt modelId="{9F303E8C-4BB1-48C7-B17D-8698EEDE90DC}" type="pres">
      <dgm:prSet presAssocID="{704CA56C-A416-49F4-9084-163E6E9A760D}" presName="level2hierChild" presStyleCnt="0"/>
      <dgm:spPr/>
    </dgm:pt>
    <dgm:pt modelId="{E76124DA-2CA5-43EA-BF46-94691A2620D4}" type="pres">
      <dgm:prSet presAssocID="{7DE6301E-1056-4FCA-8245-CB9A7FE35B4E}" presName="conn2-1" presStyleLbl="parChTrans1D2" presStyleIdx="5" presStyleCnt="8"/>
      <dgm:spPr/>
      <dgm:t>
        <a:bodyPr/>
        <a:lstStyle/>
        <a:p>
          <a:endParaRPr lang="en-US"/>
        </a:p>
      </dgm:t>
    </dgm:pt>
    <dgm:pt modelId="{F3F0E514-C244-4121-9979-BDB9DA773195}" type="pres">
      <dgm:prSet presAssocID="{7DE6301E-1056-4FCA-8245-CB9A7FE35B4E}" presName="connTx" presStyleLbl="parChTrans1D2" presStyleIdx="5" presStyleCnt="8"/>
      <dgm:spPr/>
      <dgm:t>
        <a:bodyPr/>
        <a:lstStyle/>
        <a:p>
          <a:endParaRPr lang="en-US"/>
        </a:p>
      </dgm:t>
    </dgm:pt>
    <dgm:pt modelId="{1ADC1246-97A0-4AFC-84C6-D9E18F1A045E}" type="pres">
      <dgm:prSet presAssocID="{4AC82F64-DFDB-4B93-A675-677A37D69434}" presName="root2" presStyleCnt="0"/>
      <dgm:spPr/>
    </dgm:pt>
    <dgm:pt modelId="{24CB1FA7-D73A-4A9F-AE92-228A23F01B94}" type="pres">
      <dgm:prSet presAssocID="{4AC82F64-DFDB-4B93-A675-677A37D69434}" presName="LevelTwoTextNode" presStyleLbl="node2" presStyleIdx="5" presStyleCnt="8">
        <dgm:presLayoutVars>
          <dgm:chPref val="3"/>
        </dgm:presLayoutVars>
      </dgm:prSet>
      <dgm:spPr/>
      <dgm:t>
        <a:bodyPr/>
        <a:lstStyle/>
        <a:p>
          <a:endParaRPr lang="en-US"/>
        </a:p>
      </dgm:t>
    </dgm:pt>
    <dgm:pt modelId="{0F31ACB4-3C5B-4EF3-ABB1-C4C78C9CEB08}" type="pres">
      <dgm:prSet presAssocID="{4AC82F64-DFDB-4B93-A675-677A37D69434}" presName="level3hierChild" presStyleCnt="0"/>
      <dgm:spPr/>
    </dgm:pt>
    <dgm:pt modelId="{D63EA77A-8445-46E2-88FE-EC57CF23DADE}" type="pres">
      <dgm:prSet presAssocID="{444C50B3-34E6-496C-A8FA-6805A45B3BE7}" presName="conn2-1" presStyleLbl="parChTrans1D3" presStyleIdx="3" presStyleCnt="6"/>
      <dgm:spPr/>
      <dgm:t>
        <a:bodyPr/>
        <a:lstStyle/>
        <a:p>
          <a:endParaRPr lang="en-US"/>
        </a:p>
      </dgm:t>
    </dgm:pt>
    <dgm:pt modelId="{565ED07B-2AFF-4670-AC64-7AAFA509573E}" type="pres">
      <dgm:prSet presAssocID="{444C50B3-34E6-496C-A8FA-6805A45B3BE7}" presName="connTx" presStyleLbl="parChTrans1D3" presStyleIdx="3" presStyleCnt="6"/>
      <dgm:spPr/>
      <dgm:t>
        <a:bodyPr/>
        <a:lstStyle/>
        <a:p>
          <a:endParaRPr lang="en-US"/>
        </a:p>
      </dgm:t>
    </dgm:pt>
    <dgm:pt modelId="{2916FC1C-F424-4904-A2C9-2822BBAFF0ED}" type="pres">
      <dgm:prSet presAssocID="{91CDC629-03B0-47F8-836C-4F93FE2CCBEF}" presName="root2" presStyleCnt="0"/>
      <dgm:spPr/>
    </dgm:pt>
    <dgm:pt modelId="{81375A3C-3064-4982-9A53-9348CF429CE4}" type="pres">
      <dgm:prSet presAssocID="{91CDC629-03B0-47F8-836C-4F93FE2CCBEF}" presName="LevelTwoTextNode" presStyleLbl="node3" presStyleIdx="3" presStyleCnt="6" custLinFactNeighborX="1204" custLinFactNeighborY="0">
        <dgm:presLayoutVars>
          <dgm:chPref val="3"/>
        </dgm:presLayoutVars>
      </dgm:prSet>
      <dgm:spPr/>
      <dgm:t>
        <a:bodyPr/>
        <a:lstStyle/>
        <a:p>
          <a:endParaRPr lang="en-US"/>
        </a:p>
      </dgm:t>
    </dgm:pt>
    <dgm:pt modelId="{0CC0A3D7-E158-4676-BAAA-52142EE39AB5}" type="pres">
      <dgm:prSet presAssocID="{91CDC629-03B0-47F8-836C-4F93FE2CCBEF}" presName="level3hierChild" presStyleCnt="0"/>
      <dgm:spPr/>
    </dgm:pt>
    <dgm:pt modelId="{5C705730-3D49-4DBD-B7D2-BB8FBCF6C5BB}" type="pres">
      <dgm:prSet presAssocID="{8EC95772-991D-4ADA-A3B2-80A6DD9536F6}" presName="conn2-1" presStyleLbl="parChTrans1D4" presStyleIdx="3" presStyleCnt="6"/>
      <dgm:spPr/>
      <dgm:t>
        <a:bodyPr/>
        <a:lstStyle/>
        <a:p>
          <a:endParaRPr lang="en-US"/>
        </a:p>
      </dgm:t>
    </dgm:pt>
    <dgm:pt modelId="{DB738C43-1B2A-432F-8850-048114F45463}" type="pres">
      <dgm:prSet presAssocID="{8EC95772-991D-4ADA-A3B2-80A6DD9536F6}" presName="connTx" presStyleLbl="parChTrans1D4" presStyleIdx="3" presStyleCnt="6"/>
      <dgm:spPr/>
      <dgm:t>
        <a:bodyPr/>
        <a:lstStyle/>
        <a:p>
          <a:endParaRPr lang="en-US"/>
        </a:p>
      </dgm:t>
    </dgm:pt>
    <dgm:pt modelId="{2F4D5378-ED6C-42E8-B06D-1AEB585EBBA8}" type="pres">
      <dgm:prSet presAssocID="{9F87947C-FD9A-4A5A-9335-0AC74DFD7C22}" presName="root2" presStyleCnt="0"/>
      <dgm:spPr/>
    </dgm:pt>
    <dgm:pt modelId="{6F0C7927-6AD3-47B1-86FC-A0E660FD1B54}" type="pres">
      <dgm:prSet presAssocID="{9F87947C-FD9A-4A5A-9335-0AC74DFD7C22}" presName="LevelTwoTextNode" presStyleLbl="node4" presStyleIdx="3" presStyleCnt="6" custLinFactNeighborY="0">
        <dgm:presLayoutVars>
          <dgm:chPref val="3"/>
        </dgm:presLayoutVars>
      </dgm:prSet>
      <dgm:spPr/>
      <dgm:t>
        <a:bodyPr/>
        <a:lstStyle/>
        <a:p>
          <a:endParaRPr lang="en-US"/>
        </a:p>
      </dgm:t>
    </dgm:pt>
    <dgm:pt modelId="{41A7F1C7-8B02-4683-A365-DAB796804EEB}" type="pres">
      <dgm:prSet presAssocID="{9F87947C-FD9A-4A5A-9335-0AC74DFD7C22}" presName="level3hierChild" presStyleCnt="0"/>
      <dgm:spPr/>
    </dgm:pt>
    <dgm:pt modelId="{04801207-AE3F-4C6C-A9B6-FDA91935D3AA}" type="pres">
      <dgm:prSet presAssocID="{86EC8CD0-C9A9-4565-9541-BA5ACFA46D49}" presName="conn2-1" presStyleLbl="parChTrans1D2" presStyleIdx="6" presStyleCnt="8"/>
      <dgm:spPr/>
      <dgm:t>
        <a:bodyPr/>
        <a:lstStyle/>
        <a:p>
          <a:endParaRPr lang="en-US"/>
        </a:p>
      </dgm:t>
    </dgm:pt>
    <dgm:pt modelId="{2A426C31-A3C5-4253-9A2D-45F32BEFCAEC}" type="pres">
      <dgm:prSet presAssocID="{86EC8CD0-C9A9-4565-9541-BA5ACFA46D49}" presName="connTx" presStyleLbl="parChTrans1D2" presStyleIdx="6" presStyleCnt="8"/>
      <dgm:spPr/>
      <dgm:t>
        <a:bodyPr/>
        <a:lstStyle/>
        <a:p>
          <a:endParaRPr lang="en-US"/>
        </a:p>
      </dgm:t>
    </dgm:pt>
    <dgm:pt modelId="{122A2E6C-162A-4872-8E20-EF5CBD8A29BC}" type="pres">
      <dgm:prSet presAssocID="{C0BD899A-BD28-4515-98B5-A46AF6810D35}" presName="root2" presStyleCnt="0"/>
      <dgm:spPr/>
    </dgm:pt>
    <dgm:pt modelId="{224085B1-DE00-4EA2-890D-C9FE80BF6A8D}" type="pres">
      <dgm:prSet presAssocID="{C0BD899A-BD28-4515-98B5-A46AF6810D35}" presName="LevelTwoTextNode" presStyleLbl="node2" presStyleIdx="6" presStyleCnt="8">
        <dgm:presLayoutVars>
          <dgm:chPref val="3"/>
        </dgm:presLayoutVars>
      </dgm:prSet>
      <dgm:spPr/>
      <dgm:t>
        <a:bodyPr/>
        <a:lstStyle/>
        <a:p>
          <a:endParaRPr lang="en-US"/>
        </a:p>
      </dgm:t>
    </dgm:pt>
    <dgm:pt modelId="{0770B93B-EF30-4777-B8E6-6F77708CC593}" type="pres">
      <dgm:prSet presAssocID="{C0BD899A-BD28-4515-98B5-A46AF6810D35}" presName="level3hierChild" presStyleCnt="0"/>
      <dgm:spPr/>
    </dgm:pt>
    <dgm:pt modelId="{07156C2B-FBCD-4774-A4D6-D9ED117988C1}" type="pres">
      <dgm:prSet presAssocID="{D807C135-1106-433E-A6FC-81575986CED3}" presName="conn2-1" presStyleLbl="parChTrans1D3" presStyleIdx="4" presStyleCnt="6"/>
      <dgm:spPr/>
      <dgm:t>
        <a:bodyPr/>
        <a:lstStyle/>
        <a:p>
          <a:endParaRPr lang="en-US"/>
        </a:p>
      </dgm:t>
    </dgm:pt>
    <dgm:pt modelId="{3624FF2F-9CA6-4039-AA92-1D9F3577CDE6}" type="pres">
      <dgm:prSet presAssocID="{D807C135-1106-433E-A6FC-81575986CED3}" presName="connTx" presStyleLbl="parChTrans1D3" presStyleIdx="4" presStyleCnt="6"/>
      <dgm:spPr/>
      <dgm:t>
        <a:bodyPr/>
        <a:lstStyle/>
        <a:p>
          <a:endParaRPr lang="en-US"/>
        </a:p>
      </dgm:t>
    </dgm:pt>
    <dgm:pt modelId="{84225D69-7EF4-4197-A109-A9307451AE47}" type="pres">
      <dgm:prSet presAssocID="{243D21A8-C402-4A23-BE26-4F21BFE53BD9}" presName="root2" presStyleCnt="0"/>
      <dgm:spPr/>
    </dgm:pt>
    <dgm:pt modelId="{6D6E7D5E-FAC2-432B-96E4-E3BB85D38009}" type="pres">
      <dgm:prSet presAssocID="{243D21A8-C402-4A23-BE26-4F21BFE53BD9}" presName="LevelTwoTextNode" presStyleLbl="node3" presStyleIdx="4" presStyleCnt="6">
        <dgm:presLayoutVars>
          <dgm:chPref val="3"/>
        </dgm:presLayoutVars>
      </dgm:prSet>
      <dgm:spPr/>
      <dgm:t>
        <a:bodyPr/>
        <a:lstStyle/>
        <a:p>
          <a:endParaRPr lang="en-US"/>
        </a:p>
      </dgm:t>
    </dgm:pt>
    <dgm:pt modelId="{76A22043-9D3E-4BD0-95E3-5184F1D31D5C}" type="pres">
      <dgm:prSet presAssocID="{243D21A8-C402-4A23-BE26-4F21BFE53BD9}" presName="level3hierChild" presStyleCnt="0"/>
      <dgm:spPr/>
    </dgm:pt>
    <dgm:pt modelId="{46059494-3B27-4344-9C5B-5999FB136482}" type="pres">
      <dgm:prSet presAssocID="{9F316DB4-8D0F-4277-96BF-5F52A0C74F3B}" presName="conn2-1" presStyleLbl="parChTrans1D4" presStyleIdx="4" presStyleCnt="6"/>
      <dgm:spPr/>
      <dgm:t>
        <a:bodyPr/>
        <a:lstStyle/>
        <a:p>
          <a:endParaRPr lang="en-US"/>
        </a:p>
      </dgm:t>
    </dgm:pt>
    <dgm:pt modelId="{213A7973-3D14-43B8-B697-E5077811F80B}" type="pres">
      <dgm:prSet presAssocID="{9F316DB4-8D0F-4277-96BF-5F52A0C74F3B}" presName="connTx" presStyleLbl="parChTrans1D4" presStyleIdx="4" presStyleCnt="6"/>
      <dgm:spPr/>
      <dgm:t>
        <a:bodyPr/>
        <a:lstStyle/>
        <a:p>
          <a:endParaRPr lang="en-US"/>
        </a:p>
      </dgm:t>
    </dgm:pt>
    <dgm:pt modelId="{BF5B7965-05C3-4FA4-83FE-619F3C40CD8B}" type="pres">
      <dgm:prSet presAssocID="{EF70CFF3-C5E9-4984-B242-FE2799E6172F}" presName="root2" presStyleCnt="0"/>
      <dgm:spPr/>
    </dgm:pt>
    <dgm:pt modelId="{9116C7AC-7234-4B64-A255-4AAE4200E6B5}" type="pres">
      <dgm:prSet presAssocID="{EF70CFF3-C5E9-4984-B242-FE2799E6172F}" presName="LevelTwoTextNode" presStyleLbl="node4" presStyleIdx="4" presStyleCnt="6">
        <dgm:presLayoutVars>
          <dgm:chPref val="3"/>
        </dgm:presLayoutVars>
      </dgm:prSet>
      <dgm:spPr/>
      <dgm:t>
        <a:bodyPr/>
        <a:lstStyle/>
        <a:p>
          <a:endParaRPr lang="en-US"/>
        </a:p>
      </dgm:t>
    </dgm:pt>
    <dgm:pt modelId="{21A0E76D-E5E1-42EF-B4C2-E96D70734CC7}" type="pres">
      <dgm:prSet presAssocID="{EF70CFF3-C5E9-4984-B242-FE2799E6172F}" presName="level3hierChild" presStyleCnt="0"/>
      <dgm:spPr/>
    </dgm:pt>
    <dgm:pt modelId="{6A751FEA-3B20-40DF-B547-1CF3A9DE818F}" type="pres">
      <dgm:prSet presAssocID="{0B3EFE98-83D7-4ABC-87FE-F68D798A0CC2}" presName="root1" presStyleCnt="0"/>
      <dgm:spPr/>
    </dgm:pt>
    <dgm:pt modelId="{D0D30F52-5852-4193-BDCD-8E2FC4542636}" type="pres">
      <dgm:prSet presAssocID="{0B3EFE98-83D7-4ABC-87FE-F68D798A0CC2}" presName="LevelOneTextNode" presStyleLbl="node0" presStyleIdx="4" presStyleCnt="5">
        <dgm:presLayoutVars>
          <dgm:chPref val="3"/>
        </dgm:presLayoutVars>
      </dgm:prSet>
      <dgm:spPr/>
      <dgm:t>
        <a:bodyPr/>
        <a:lstStyle/>
        <a:p>
          <a:endParaRPr lang="en-US"/>
        </a:p>
      </dgm:t>
    </dgm:pt>
    <dgm:pt modelId="{0B395583-E4CF-495D-B66C-93AEC3892AFD}" type="pres">
      <dgm:prSet presAssocID="{0B3EFE98-83D7-4ABC-87FE-F68D798A0CC2}" presName="level2hierChild" presStyleCnt="0"/>
      <dgm:spPr/>
    </dgm:pt>
    <dgm:pt modelId="{4EF2805B-DF2B-4BC2-A6A0-0CCFFB00B7BA}" type="pres">
      <dgm:prSet presAssocID="{5372678A-6866-45FD-A2AD-CF142400CFDB}" presName="conn2-1" presStyleLbl="parChTrans1D2" presStyleIdx="7" presStyleCnt="8"/>
      <dgm:spPr/>
      <dgm:t>
        <a:bodyPr/>
        <a:lstStyle/>
        <a:p>
          <a:endParaRPr lang="en-US"/>
        </a:p>
      </dgm:t>
    </dgm:pt>
    <dgm:pt modelId="{8E4D56EF-A0D9-4C49-B146-99B46CC34CAD}" type="pres">
      <dgm:prSet presAssocID="{5372678A-6866-45FD-A2AD-CF142400CFDB}" presName="connTx" presStyleLbl="parChTrans1D2" presStyleIdx="7" presStyleCnt="8"/>
      <dgm:spPr/>
      <dgm:t>
        <a:bodyPr/>
        <a:lstStyle/>
        <a:p>
          <a:endParaRPr lang="en-US"/>
        </a:p>
      </dgm:t>
    </dgm:pt>
    <dgm:pt modelId="{29DEDDBC-0EC2-4E4F-BF97-41EE19FA74BB}" type="pres">
      <dgm:prSet presAssocID="{92162671-E3DE-4F9C-8FCE-43C9C56D6D02}" presName="root2" presStyleCnt="0"/>
      <dgm:spPr/>
    </dgm:pt>
    <dgm:pt modelId="{8EB23045-DBB1-49D9-B36E-553F370AECF0}" type="pres">
      <dgm:prSet presAssocID="{92162671-E3DE-4F9C-8FCE-43C9C56D6D02}" presName="LevelTwoTextNode" presStyleLbl="node2" presStyleIdx="7" presStyleCnt="8">
        <dgm:presLayoutVars>
          <dgm:chPref val="3"/>
        </dgm:presLayoutVars>
      </dgm:prSet>
      <dgm:spPr/>
      <dgm:t>
        <a:bodyPr/>
        <a:lstStyle/>
        <a:p>
          <a:endParaRPr lang="en-US"/>
        </a:p>
      </dgm:t>
    </dgm:pt>
    <dgm:pt modelId="{DBBEAE65-91A8-400B-8BAF-2ADC5B914DF8}" type="pres">
      <dgm:prSet presAssocID="{92162671-E3DE-4F9C-8FCE-43C9C56D6D02}" presName="level3hierChild" presStyleCnt="0"/>
      <dgm:spPr/>
    </dgm:pt>
    <dgm:pt modelId="{B535F18A-98B5-471C-8387-7ABDF3988C2F}" type="pres">
      <dgm:prSet presAssocID="{9EEAA16B-038D-4A0D-96E6-611AEDC38F98}" presName="conn2-1" presStyleLbl="parChTrans1D3" presStyleIdx="5" presStyleCnt="6"/>
      <dgm:spPr/>
      <dgm:t>
        <a:bodyPr/>
        <a:lstStyle/>
        <a:p>
          <a:endParaRPr lang="en-US"/>
        </a:p>
      </dgm:t>
    </dgm:pt>
    <dgm:pt modelId="{58C9CF2D-793F-47AF-B513-727E49B0759C}" type="pres">
      <dgm:prSet presAssocID="{9EEAA16B-038D-4A0D-96E6-611AEDC38F98}" presName="connTx" presStyleLbl="parChTrans1D3" presStyleIdx="5" presStyleCnt="6"/>
      <dgm:spPr/>
      <dgm:t>
        <a:bodyPr/>
        <a:lstStyle/>
        <a:p>
          <a:endParaRPr lang="en-US"/>
        </a:p>
      </dgm:t>
    </dgm:pt>
    <dgm:pt modelId="{C6DE40E6-2FA6-4165-B6C8-89A7038AC817}" type="pres">
      <dgm:prSet presAssocID="{9060E829-27AC-400F-9080-4F202D8C9C9B}" presName="root2" presStyleCnt="0"/>
      <dgm:spPr/>
    </dgm:pt>
    <dgm:pt modelId="{9BADBE88-AB50-439A-A76E-06CAE86BA607}" type="pres">
      <dgm:prSet presAssocID="{9060E829-27AC-400F-9080-4F202D8C9C9B}" presName="LevelTwoTextNode" presStyleLbl="node3" presStyleIdx="5" presStyleCnt="6">
        <dgm:presLayoutVars>
          <dgm:chPref val="3"/>
        </dgm:presLayoutVars>
      </dgm:prSet>
      <dgm:spPr/>
      <dgm:t>
        <a:bodyPr/>
        <a:lstStyle/>
        <a:p>
          <a:endParaRPr lang="en-US"/>
        </a:p>
      </dgm:t>
    </dgm:pt>
    <dgm:pt modelId="{40CC78AE-EA10-479C-8BC4-4B71C386E294}" type="pres">
      <dgm:prSet presAssocID="{9060E829-27AC-400F-9080-4F202D8C9C9B}" presName="level3hierChild" presStyleCnt="0"/>
      <dgm:spPr/>
    </dgm:pt>
    <dgm:pt modelId="{6899D3ED-33D5-4C90-8724-CB9B080CEBAC}" type="pres">
      <dgm:prSet presAssocID="{45FD9F02-5522-44A1-881A-1CEF5537EF8A}" presName="conn2-1" presStyleLbl="parChTrans1D4" presStyleIdx="5" presStyleCnt="6"/>
      <dgm:spPr/>
      <dgm:t>
        <a:bodyPr/>
        <a:lstStyle/>
        <a:p>
          <a:endParaRPr lang="en-US"/>
        </a:p>
      </dgm:t>
    </dgm:pt>
    <dgm:pt modelId="{F87EE093-9EB7-4AD2-88CC-8A85469FC70E}" type="pres">
      <dgm:prSet presAssocID="{45FD9F02-5522-44A1-881A-1CEF5537EF8A}" presName="connTx" presStyleLbl="parChTrans1D4" presStyleIdx="5" presStyleCnt="6"/>
      <dgm:spPr/>
      <dgm:t>
        <a:bodyPr/>
        <a:lstStyle/>
        <a:p>
          <a:endParaRPr lang="en-US"/>
        </a:p>
      </dgm:t>
    </dgm:pt>
    <dgm:pt modelId="{4FDC7FF3-6D9D-48F0-8D49-0C907170CFF8}" type="pres">
      <dgm:prSet presAssocID="{982ED5EC-316A-4480-BD3E-97DF3FB59A6E}" presName="root2" presStyleCnt="0"/>
      <dgm:spPr/>
    </dgm:pt>
    <dgm:pt modelId="{706259C1-4B5B-49BE-A019-D127A8F92258}" type="pres">
      <dgm:prSet presAssocID="{982ED5EC-316A-4480-BD3E-97DF3FB59A6E}" presName="LevelTwoTextNode" presStyleLbl="node4" presStyleIdx="5" presStyleCnt="6">
        <dgm:presLayoutVars>
          <dgm:chPref val="3"/>
        </dgm:presLayoutVars>
      </dgm:prSet>
      <dgm:spPr/>
      <dgm:t>
        <a:bodyPr/>
        <a:lstStyle/>
        <a:p>
          <a:endParaRPr lang="en-US"/>
        </a:p>
      </dgm:t>
    </dgm:pt>
    <dgm:pt modelId="{F56D5289-BF75-4DEC-B9CD-3934104A958B}" type="pres">
      <dgm:prSet presAssocID="{982ED5EC-316A-4480-BD3E-97DF3FB59A6E}" presName="level3hierChild" presStyleCnt="0"/>
      <dgm:spPr/>
    </dgm:pt>
  </dgm:ptLst>
  <dgm:cxnLst>
    <dgm:cxn modelId="{A30F9794-4095-46A0-853E-E661B9BD4300}" srcId="{21104689-AEEF-4B1A-9901-99267DAAFE6D}" destId="{3D09DDB5-4718-4281-B221-0AC0A90DE862}" srcOrd="0" destOrd="0" parTransId="{0B03929C-161C-43F3-91FA-D4880DA45A74}" sibTransId="{7611AEA9-3C07-4B4F-B335-43B47A4C1AF7}"/>
    <dgm:cxn modelId="{29B755B5-0ED4-4772-BFDD-AFA827155F7D}" srcId="{478BA5D4-394E-4A9C-B017-B7ECC2AA0BD9}" destId="{4E9C99D2-A7DD-4C56-8F6A-2AA024C79F0C}" srcOrd="0" destOrd="0" parTransId="{A8474C1A-2B75-4BB1-9A8B-EAE298E75597}" sibTransId="{863AC716-DACD-4C25-A1CA-EC2738906BCE}"/>
    <dgm:cxn modelId="{DC837504-D9A0-4D39-8AEB-59A140EDB554}" type="presOf" srcId="{9EEAA16B-038D-4A0D-96E6-611AEDC38F98}" destId="{B535F18A-98B5-471C-8387-7ABDF3988C2F}" srcOrd="0" destOrd="0" presId="urn:microsoft.com/office/officeart/2005/8/layout/hierarchy2"/>
    <dgm:cxn modelId="{0302AD49-F4C4-4D7B-890B-613680D39D29}" type="presOf" srcId="{A9CC3D46-C1C5-4060-823E-7E43FD8BB481}" destId="{998DBB35-0964-46A0-935F-9BA2B22DD7F3}" srcOrd="0" destOrd="0" presId="urn:microsoft.com/office/officeart/2005/8/layout/hierarchy2"/>
    <dgm:cxn modelId="{DFC368CC-F767-48F0-9659-ACDB0EBB5894}" type="presOf" srcId="{EE4493BB-2443-4552-B96C-05D85D4389A4}" destId="{D5E4D470-5520-40E8-9ADC-B2BA5DA8769C}" srcOrd="0" destOrd="0" presId="urn:microsoft.com/office/officeart/2005/8/layout/hierarchy2"/>
    <dgm:cxn modelId="{045D3324-19AC-4A16-BA47-2B3299CA201C}" type="presOf" srcId="{86EC8CD0-C9A9-4565-9541-BA5ACFA46D49}" destId="{04801207-AE3F-4C6C-A9B6-FDA91935D3AA}" srcOrd="0" destOrd="0" presId="urn:microsoft.com/office/officeart/2005/8/layout/hierarchy2"/>
    <dgm:cxn modelId="{44DD0C34-E3B7-43AC-9DBB-2111135A8457}" type="presOf" srcId="{9EEAA16B-038D-4A0D-96E6-611AEDC38F98}" destId="{58C9CF2D-793F-47AF-B513-727E49B0759C}" srcOrd="1" destOrd="0" presId="urn:microsoft.com/office/officeart/2005/8/layout/hierarchy2"/>
    <dgm:cxn modelId="{13A0E375-076F-41C5-91F4-E5F2F885AA75}" type="presOf" srcId="{8EC95772-991D-4ADA-A3B2-80A6DD9536F6}" destId="{5C705730-3D49-4DBD-B7D2-BB8FBCF6C5BB}" srcOrd="0" destOrd="0" presId="urn:microsoft.com/office/officeart/2005/8/layout/hierarchy2"/>
    <dgm:cxn modelId="{165376F9-7D68-4FCB-B5FB-C3568D7BAE12}" type="presOf" srcId="{92162671-E3DE-4F9C-8FCE-43C9C56D6D02}" destId="{8EB23045-DBB1-49D9-B36E-553F370AECF0}" srcOrd="0" destOrd="0" presId="urn:microsoft.com/office/officeart/2005/8/layout/hierarchy2"/>
    <dgm:cxn modelId="{457A3748-4021-4C69-BB51-CF15215FDC58}" type="presOf" srcId="{6F0C0D8E-D642-4025-BBDB-D98FB9FA234F}" destId="{EFBF5C9D-AC91-4F34-9E89-09D8B238FAC7}" srcOrd="0" destOrd="0" presId="urn:microsoft.com/office/officeart/2005/8/layout/hierarchy2"/>
    <dgm:cxn modelId="{C64EC26C-C9B1-4CFC-B1C8-2CEEF1388A0B}" srcId="{4AC82F64-DFDB-4B93-A675-677A37D69434}" destId="{91CDC629-03B0-47F8-836C-4F93FE2CCBEF}" srcOrd="0" destOrd="0" parTransId="{444C50B3-34E6-496C-A8FA-6805A45B3BE7}" sibTransId="{17FE52ED-DBB2-4BDE-B3F6-89F631253B7D}"/>
    <dgm:cxn modelId="{CE7FDBC8-575F-4C46-9701-741FE8C8472C}" type="presOf" srcId="{444C50B3-34E6-496C-A8FA-6805A45B3BE7}" destId="{565ED07B-2AFF-4670-AC64-7AAFA509573E}" srcOrd="1" destOrd="0" presId="urn:microsoft.com/office/officeart/2005/8/layout/hierarchy2"/>
    <dgm:cxn modelId="{08200776-5900-431F-B197-AEEF4FC48C4E}" type="presOf" srcId="{4AC82F64-DFDB-4B93-A675-677A37D69434}" destId="{24CB1FA7-D73A-4A9F-AE92-228A23F01B94}" srcOrd="0" destOrd="0" presId="urn:microsoft.com/office/officeart/2005/8/layout/hierarchy2"/>
    <dgm:cxn modelId="{5612D429-C0C4-4F4C-934F-77244C7DA197}" type="presOf" srcId="{C0BD899A-BD28-4515-98B5-A46AF6810D35}" destId="{224085B1-DE00-4EA2-890D-C9FE80BF6A8D}" srcOrd="0" destOrd="0" presId="urn:microsoft.com/office/officeart/2005/8/layout/hierarchy2"/>
    <dgm:cxn modelId="{CCF61416-2728-4BFA-BA3F-13FA3D28FBF8}" type="presOf" srcId="{0B03929C-161C-43F3-91FA-D4880DA45A74}" destId="{B1DF71DC-E4FA-49EC-B2C7-FE133F0A0E18}" srcOrd="1" destOrd="0" presId="urn:microsoft.com/office/officeart/2005/8/layout/hierarchy2"/>
    <dgm:cxn modelId="{9AD89C85-5D9F-4EAB-B662-77C9223387BF}" type="presOf" srcId="{A0648CCB-44E9-4160-85DF-4C98F17A06EE}" destId="{2F5F923E-4AB0-4497-870A-6547ED3CCEE6}" srcOrd="0" destOrd="0" presId="urn:microsoft.com/office/officeart/2005/8/layout/hierarchy2"/>
    <dgm:cxn modelId="{8E172321-F035-4733-9951-661EE34A6672}" type="presOf" srcId="{2868C320-119E-41B6-9C81-0D0CB34483A4}" destId="{E4D7CCE9-9C70-4203-B753-67D809DC0704}" srcOrd="0" destOrd="0" presId="urn:microsoft.com/office/officeart/2005/8/layout/hierarchy2"/>
    <dgm:cxn modelId="{880B1F56-5E6E-49F6-9860-C3872884BE6D}" type="presOf" srcId="{3C3DBF11-78B3-4E4F-AA32-79788C93C8D6}" destId="{C332FED2-D4B2-4F04-91A4-ECE14A25C645}" srcOrd="0" destOrd="0" presId="urn:microsoft.com/office/officeart/2005/8/layout/hierarchy2"/>
    <dgm:cxn modelId="{7B3783F2-9061-4727-9CCA-6255AEF22396}" type="presOf" srcId="{7DE6301E-1056-4FCA-8245-CB9A7FE35B4E}" destId="{F3F0E514-C244-4121-9979-BDB9DA773195}" srcOrd="1" destOrd="0" presId="urn:microsoft.com/office/officeart/2005/8/layout/hierarchy2"/>
    <dgm:cxn modelId="{E3F52929-1549-49E4-961F-1844D1A1D2B4}" type="presOf" srcId="{D807C135-1106-433E-A6FC-81575986CED3}" destId="{3624FF2F-9CA6-4039-AA92-1D9F3577CDE6}" srcOrd="1" destOrd="0" presId="urn:microsoft.com/office/officeart/2005/8/layout/hierarchy2"/>
    <dgm:cxn modelId="{52D6D3BE-EB5D-4045-B064-2F431DF17658}" srcId="{9060E829-27AC-400F-9080-4F202D8C9C9B}" destId="{982ED5EC-316A-4480-BD3E-97DF3FB59A6E}" srcOrd="0" destOrd="0" parTransId="{45FD9F02-5522-44A1-881A-1CEF5537EF8A}" sibTransId="{45E24C30-BBFA-4140-8241-A95CED8170C1}"/>
    <dgm:cxn modelId="{321DE13E-300E-4D6F-8921-B2315CB84108}" type="presOf" srcId="{21104689-AEEF-4B1A-9901-99267DAAFE6D}" destId="{9614F150-E670-4C3F-B718-F1C18614092E}" srcOrd="0" destOrd="0" presId="urn:microsoft.com/office/officeart/2005/8/layout/hierarchy2"/>
    <dgm:cxn modelId="{D0216C14-08D1-425B-9EEF-CADA212EA076}" type="presOf" srcId="{9F87947C-FD9A-4A5A-9335-0AC74DFD7C22}" destId="{6F0C7927-6AD3-47B1-86FC-A0E660FD1B54}" srcOrd="0" destOrd="0" presId="urn:microsoft.com/office/officeart/2005/8/layout/hierarchy2"/>
    <dgm:cxn modelId="{2AFDC151-1ADD-4BEE-AA6B-D6D606A7D06E}" type="presOf" srcId="{478BA5D4-394E-4A9C-B017-B7ECC2AA0BD9}" destId="{2C18669F-E8A7-43A7-B268-817CBC24BFD3}" srcOrd="0" destOrd="0" presId="urn:microsoft.com/office/officeart/2005/8/layout/hierarchy2"/>
    <dgm:cxn modelId="{C6B472A7-3B56-4C31-A5D5-2BF66139931F}" srcId="{704CA56C-A416-49F4-9084-163E6E9A760D}" destId="{4AC82F64-DFDB-4B93-A675-677A37D69434}" srcOrd="0" destOrd="0" parTransId="{7DE6301E-1056-4FCA-8245-CB9A7FE35B4E}" sibTransId="{64DCEC0E-8C4F-4A34-A79B-20866E4B1267}"/>
    <dgm:cxn modelId="{179615F4-46D8-4639-BA0D-684CFF00F184}" type="presOf" srcId="{2F49B332-D102-44C8-A31A-B298DC533FA2}" destId="{7A669155-5AAA-4353-81C8-D41316FC1290}" srcOrd="0" destOrd="0" presId="urn:microsoft.com/office/officeart/2005/8/layout/hierarchy2"/>
    <dgm:cxn modelId="{91474C30-A94D-4CA3-92B5-291423CC35F9}" srcId="{E904EF8B-FE7F-45A6-9A64-3B01C968304E}" destId="{478BA5D4-394E-4A9C-B017-B7ECC2AA0BD9}" srcOrd="1" destOrd="0" parTransId="{ABD526D9-F801-447F-B49D-34F6E59585FD}" sibTransId="{EEE6DC9F-94CF-456E-871F-05A506FFC6AA}"/>
    <dgm:cxn modelId="{873998E8-4011-4DF0-A6BA-CD7484622FAF}" type="presOf" srcId="{D7039244-99C2-40F6-9534-AEC972D6AB34}" destId="{1186AAB9-3A73-4A03-84C8-3617931C5B2D}" srcOrd="0" destOrd="0" presId="urn:microsoft.com/office/officeart/2005/8/layout/hierarchy2"/>
    <dgm:cxn modelId="{448825BC-C4D6-418F-B3B1-3F575544BC5E}" type="presOf" srcId="{45FD9F02-5522-44A1-881A-1CEF5537EF8A}" destId="{F87EE093-9EB7-4AD2-88CC-8A85469FC70E}" srcOrd="1" destOrd="0" presId="urn:microsoft.com/office/officeart/2005/8/layout/hierarchy2"/>
    <dgm:cxn modelId="{8BA05483-E0C8-494E-9DA6-E83A2EA9DC49}" srcId="{E904EF8B-FE7F-45A6-9A64-3B01C968304E}" destId="{0B3EFE98-83D7-4ABC-87FE-F68D798A0CC2}" srcOrd="4" destOrd="0" parTransId="{CB813A24-4DB4-4E46-91BC-CB16F2FF5E61}" sibTransId="{5D6198FA-7247-49BB-9664-AAE92968ADA1}"/>
    <dgm:cxn modelId="{6A8DC730-88CD-48C7-AA73-CDCD92D00257}" type="presOf" srcId="{45FD9F02-5522-44A1-881A-1CEF5537EF8A}" destId="{6899D3ED-33D5-4C90-8724-CB9B080CEBAC}" srcOrd="0" destOrd="0" presId="urn:microsoft.com/office/officeart/2005/8/layout/hierarchy2"/>
    <dgm:cxn modelId="{7F3D7F0D-8A26-4316-B653-00BBD7F9D3F7}" srcId="{4E9C99D2-A7DD-4C56-8F6A-2AA024C79F0C}" destId="{C74A96AB-C425-4235-93D4-E1A15D6F7219}" srcOrd="0" destOrd="0" parTransId="{EFEE4289-D01B-4512-821E-469B7601E1B2}" sibTransId="{4F88422E-E48E-4DE1-A14D-68A528F92AF3}"/>
    <dgm:cxn modelId="{AAFD0FAA-AC2A-41B8-9DA0-66B385330B3B}" type="presOf" srcId="{2F49B332-D102-44C8-A31A-B298DC533FA2}" destId="{DBD474AC-2F40-44ED-B6BB-A0242034E649}" srcOrd="1" destOrd="0" presId="urn:microsoft.com/office/officeart/2005/8/layout/hierarchy2"/>
    <dgm:cxn modelId="{6EFAE88C-913F-409F-B2E5-D550BF7DB59E}" srcId="{E904EF8B-FE7F-45A6-9A64-3B01C968304E}" destId="{A0648CCB-44E9-4160-85DF-4C98F17A06EE}" srcOrd="2" destOrd="0" parTransId="{8386E8A3-7809-463E-94DC-E8CA845774E4}" sibTransId="{87EAD183-5B78-4282-8B01-5BA3FC7AF961}"/>
    <dgm:cxn modelId="{36E38969-CF7E-488F-90EE-244726A7FB79}" srcId="{704CA56C-A416-49F4-9084-163E6E9A760D}" destId="{C0BD899A-BD28-4515-98B5-A46AF6810D35}" srcOrd="1" destOrd="0" parTransId="{86EC8CD0-C9A9-4565-9541-BA5ACFA46D49}" sibTransId="{EFEDF82A-4AB0-4B36-B5A4-C4D0BB45C9A5}"/>
    <dgm:cxn modelId="{C2482960-FD84-409A-8430-551E0926007C}" type="presOf" srcId="{C74A96AB-C425-4235-93D4-E1A15D6F7219}" destId="{B4D0840C-4F46-4DF5-A977-EB344FD3CB44}" srcOrd="0" destOrd="0" presId="urn:microsoft.com/office/officeart/2005/8/layout/hierarchy2"/>
    <dgm:cxn modelId="{787571A6-4BF6-44EF-B9C1-F68CA959A1B5}" srcId="{A0648CCB-44E9-4160-85DF-4C98F17A06EE}" destId="{6F0C0D8E-D642-4025-BBDB-D98FB9FA234F}" srcOrd="0" destOrd="0" parTransId="{A9CC3D46-C1C5-4060-823E-7E43FD8BB481}" sibTransId="{DDDCB036-3FB6-432E-9FF1-57B4D3B8C7A8}"/>
    <dgm:cxn modelId="{8FFEAF93-559F-411C-8AB9-5BA2318132C5}" type="presOf" srcId="{5511FD7E-F0D7-42D0-A95B-5EBAC6A0E6B9}" destId="{3E80136D-B8F2-427F-A230-DDCDBFDAA158}" srcOrd="0" destOrd="0" presId="urn:microsoft.com/office/officeart/2005/8/layout/hierarchy2"/>
    <dgm:cxn modelId="{5D3870CE-84A5-4610-BBB6-AA8256C4F06D}" type="presOf" srcId="{91CDC629-03B0-47F8-836C-4F93FE2CCBEF}" destId="{81375A3C-3064-4982-9A53-9348CF429CE4}" srcOrd="0" destOrd="0" presId="urn:microsoft.com/office/officeart/2005/8/layout/hierarchy2"/>
    <dgm:cxn modelId="{F27E77A0-4BA1-4FEE-AA51-323C0BDCF3A4}" type="presOf" srcId="{EE4493BB-2443-4552-B96C-05D85D4389A4}" destId="{6664E157-4602-4993-953D-260250C70C39}" srcOrd="1" destOrd="0" presId="urn:microsoft.com/office/officeart/2005/8/layout/hierarchy2"/>
    <dgm:cxn modelId="{49A3E4AC-3BFE-440D-8E0F-8DF0E0A3A8DD}" type="presOf" srcId="{444C50B3-34E6-496C-A8FA-6805A45B3BE7}" destId="{D63EA77A-8445-46E2-88FE-EC57CF23DADE}" srcOrd="0" destOrd="0" presId="urn:microsoft.com/office/officeart/2005/8/layout/hierarchy2"/>
    <dgm:cxn modelId="{2AA0F922-D284-4EA0-AE9D-F3926447BF5B}" type="presOf" srcId="{EFEE4289-D01B-4512-821E-469B7601E1B2}" destId="{DCB01B12-4041-469D-B1C4-ECBC864E9DD7}" srcOrd="0" destOrd="0" presId="urn:microsoft.com/office/officeart/2005/8/layout/hierarchy2"/>
    <dgm:cxn modelId="{E7CA1FA1-DD21-47FD-90FD-4EEB4DEDDB7D}" type="presOf" srcId="{A8474C1A-2B75-4BB1-9A8B-EAE298E75597}" destId="{59AB2F81-5AC6-4554-A5F8-10666AB0EF8B}" srcOrd="0" destOrd="0" presId="urn:microsoft.com/office/officeart/2005/8/layout/hierarchy2"/>
    <dgm:cxn modelId="{D1AB4972-EDA8-4DC8-981B-8566D4635ADB}" type="presOf" srcId="{E904EF8B-FE7F-45A6-9A64-3B01C968304E}" destId="{C3D45C17-7B8E-44CA-9ADC-F9BE08CE1F8A}" srcOrd="0" destOrd="0" presId="urn:microsoft.com/office/officeart/2005/8/layout/hierarchy2"/>
    <dgm:cxn modelId="{EAFE5586-28CB-4FD1-8591-FA6F52F759AF}" type="presOf" srcId="{243D21A8-C402-4A23-BE26-4F21BFE53BD9}" destId="{6D6E7D5E-FAC2-432B-96E4-E3BB85D38009}" srcOrd="0" destOrd="0" presId="urn:microsoft.com/office/officeart/2005/8/layout/hierarchy2"/>
    <dgm:cxn modelId="{67E21045-E48A-4BA6-BF63-64CD1F20A80E}" srcId="{5511FD7E-F0D7-42D0-A95B-5EBAC6A0E6B9}" destId="{3C3DBF11-78B3-4E4F-AA32-79788C93C8D6}" srcOrd="0" destOrd="0" parTransId="{73A038A2-A795-44E1-B283-27E0F5E593F1}" sibTransId="{7614D30D-18AD-4FE1-9059-0D2B5E7D12A0}"/>
    <dgm:cxn modelId="{75390554-5821-4DBC-A217-426C326CC93C}" type="presOf" srcId="{F99A7E59-9D85-4056-8AC4-F3D49A64E35C}" destId="{D17EDCD8-8533-4FD4-B34D-B0DF7F7A8D6F}" srcOrd="0" destOrd="0" presId="urn:microsoft.com/office/officeart/2005/8/layout/hierarchy2"/>
    <dgm:cxn modelId="{7D2FEC1C-3E7B-4BB5-AB6E-7FE3FAD43E8D}" srcId="{478BA5D4-394E-4A9C-B017-B7ECC2AA0BD9}" destId="{21104689-AEEF-4B1A-9901-99267DAAFE6D}" srcOrd="1" destOrd="0" parTransId="{2F49B332-D102-44C8-A31A-B298DC533FA2}" sibTransId="{9B0498AC-86A8-4A0D-8333-50615CF2F80D}"/>
    <dgm:cxn modelId="{222F7C50-6FD6-44E6-8ACE-6A5D578C120B}" type="presOf" srcId="{DB95E491-9D26-483D-8CD4-0A8E41848076}" destId="{7BC2E39B-5B7E-4EB9-9AB0-86601530DFA2}" srcOrd="0" destOrd="0" presId="urn:microsoft.com/office/officeart/2005/8/layout/hierarchy2"/>
    <dgm:cxn modelId="{76B5B9E8-973A-4EA9-8C73-44AA28AB07B7}" type="presOf" srcId="{EFEE4289-D01B-4512-821E-469B7601E1B2}" destId="{78EFAF37-E138-4F71-B2F5-1C6941A98C44}" srcOrd="1" destOrd="0" presId="urn:microsoft.com/office/officeart/2005/8/layout/hierarchy2"/>
    <dgm:cxn modelId="{4F6491D9-3515-49AF-A81D-F39AD5473891}" type="presOf" srcId="{D807C135-1106-433E-A6FC-81575986CED3}" destId="{07156C2B-FBCD-4774-A4D6-D9ED117988C1}" srcOrd="0" destOrd="0" presId="urn:microsoft.com/office/officeart/2005/8/layout/hierarchy2"/>
    <dgm:cxn modelId="{AD2AF3AF-1A65-41FA-A610-5C7646576AF9}" type="presOf" srcId="{4E9C99D2-A7DD-4C56-8F6A-2AA024C79F0C}" destId="{94BDB7DB-F460-4BF0-873E-9EA741F1BC0A}" srcOrd="0" destOrd="0" presId="urn:microsoft.com/office/officeart/2005/8/layout/hierarchy2"/>
    <dgm:cxn modelId="{8C79A296-10E9-4AD6-97AC-7D812868D8A8}" type="presOf" srcId="{2868C320-119E-41B6-9C81-0D0CB34483A4}" destId="{7C850CA5-107C-4467-A27D-66A1F792B040}" srcOrd="1" destOrd="0" presId="urn:microsoft.com/office/officeart/2005/8/layout/hierarchy2"/>
    <dgm:cxn modelId="{35D1D44D-6E45-4EC4-8AAD-21FF6B525980}" srcId="{7C5F3841-FCEE-407A-AC0A-14AF7B5229DD}" destId="{F99A7E59-9D85-4056-8AC4-F3D49A64E35C}" srcOrd="0" destOrd="0" parTransId="{CB0B6D95-FCD8-4656-8773-923C1A07A90D}" sibTransId="{CB5E65D3-A127-4836-A3C1-A989BEEBCECA}"/>
    <dgm:cxn modelId="{096B2919-58BC-46CB-B670-3EC82FF36FFC}" srcId="{91CDC629-03B0-47F8-836C-4F93FE2CCBEF}" destId="{9F87947C-FD9A-4A5A-9335-0AC74DFD7C22}" srcOrd="0" destOrd="0" parTransId="{8EC95772-991D-4ADA-A3B2-80A6DD9536F6}" sibTransId="{72A2915A-D616-4F2B-9626-1249F5083D92}"/>
    <dgm:cxn modelId="{7E47D0D0-CA01-4547-A725-D693C10BFDA9}" srcId="{0B3EFE98-83D7-4ABC-87FE-F68D798A0CC2}" destId="{92162671-E3DE-4F9C-8FCE-43C9C56D6D02}" srcOrd="0" destOrd="0" parTransId="{5372678A-6866-45FD-A2AD-CF142400CFDB}" sibTransId="{01BDD5CE-5775-4C43-9C10-2FB7C53D5CDB}"/>
    <dgm:cxn modelId="{36AE7C32-5B29-475D-B1A6-C7823D05077B}" srcId="{C0BD899A-BD28-4515-98B5-A46AF6810D35}" destId="{243D21A8-C402-4A23-BE26-4F21BFE53BD9}" srcOrd="0" destOrd="0" parTransId="{D807C135-1106-433E-A6FC-81575986CED3}" sibTransId="{6FF8DA31-D32A-4F92-8AED-7A48C12FB021}"/>
    <dgm:cxn modelId="{33C4EB0B-F70F-4638-8495-D974A58A88C4}" type="presOf" srcId="{7DE6301E-1056-4FCA-8245-CB9A7FE35B4E}" destId="{E76124DA-2CA5-43EA-BF46-94691A2620D4}" srcOrd="0" destOrd="0" presId="urn:microsoft.com/office/officeart/2005/8/layout/hierarchy2"/>
    <dgm:cxn modelId="{5248AB9B-0F37-49CC-9AE5-223EFB565BBC}" type="presOf" srcId="{73A038A2-A795-44E1-B283-27E0F5E593F1}" destId="{E687FC32-48DE-4ED4-AA56-AF0731D8D1A4}" srcOrd="1" destOrd="0" presId="urn:microsoft.com/office/officeart/2005/8/layout/hierarchy2"/>
    <dgm:cxn modelId="{51BAB482-05D7-44D0-B039-3B98BF341FBA}" type="presOf" srcId="{9F316DB4-8D0F-4277-96BF-5F52A0C74F3B}" destId="{213A7973-3D14-43B8-B697-E5077811F80B}" srcOrd="1" destOrd="0" presId="urn:microsoft.com/office/officeart/2005/8/layout/hierarchy2"/>
    <dgm:cxn modelId="{81218102-C708-4996-B93F-241074FD20CF}" type="presOf" srcId="{704CA56C-A416-49F4-9084-163E6E9A760D}" destId="{CD3B1EBD-7810-4ED3-B744-A757B325914F}" srcOrd="0" destOrd="0" presId="urn:microsoft.com/office/officeart/2005/8/layout/hierarchy2"/>
    <dgm:cxn modelId="{6FD28AEC-EBF4-40C0-B292-5B9C8AB7567D}" srcId="{E904EF8B-FE7F-45A6-9A64-3B01C968304E}" destId="{704CA56C-A416-49F4-9084-163E6E9A760D}" srcOrd="3" destOrd="0" parTransId="{507DA50D-9CDC-41CA-BAF7-280F7BF930F8}" sibTransId="{1C0C980D-0CAC-4FE9-B491-D6B9ED266690}"/>
    <dgm:cxn modelId="{2A449D0D-EE99-4BB6-94B0-DB619D6DBBAE}" type="presOf" srcId="{0B03929C-161C-43F3-91FA-D4880DA45A74}" destId="{28BB7E41-F941-40C7-8A14-5FEC0A3762D8}" srcOrd="0" destOrd="0" presId="urn:microsoft.com/office/officeart/2005/8/layout/hierarchy2"/>
    <dgm:cxn modelId="{79B83EF6-1BCB-4598-8935-8B00AA3E71AA}" type="presOf" srcId="{0B3EFE98-83D7-4ABC-87FE-F68D798A0CC2}" destId="{D0D30F52-5852-4193-BDCD-8E2FC4542636}" srcOrd="0" destOrd="0" presId="urn:microsoft.com/office/officeart/2005/8/layout/hierarchy2"/>
    <dgm:cxn modelId="{CC568E38-B5DC-45E4-A5C5-09FB35995078}" type="presOf" srcId="{9F316DB4-8D0F-4277-96BF-5F52A0C74F3B}" destId="{46059494-3B27-4344-9C5B-5999FB136482}" srcOrd="0" destOrd="0" presId="urn:microsoft.com/office/officeart/2005/8/layout/hierarchy2"/>
    <dgm:cxn modelId="{FC6F370D-C2CF-4952-AE3A-209E08229306}" type="presOf" srcId="{982ED5EC-316A-4480-BD3E-97DF3FB59A6E}" destId="{706259C1-4B5B-49BE-A019-D127A8F92258}" srcOrd="0" destOrd="0" presId="urn:microsoft.com/office/officeart/2005/8/layout/hierarchy2"/>
    <dgm:cxn modelId="{E37054E7-3C46-4538-AB85-10D409F86430}" type="presOf" srcId="{1D2972BE-CF21-4E65-A6BE-CEF9710EEE17}" destId="{6609685F-49C8-40F3-9AAA-225029DA63DF}" srcOrd="1" destOrd="0" presId="urn:microsoft.com/office/officeart/2005/8/layout/hierarchy2"/>
    <dgm:cxn modelId="{1A678F23-A921-4A99-9A4F-4B0D2714E788}" type="presOf" srcId="{1B802460-03C4-4530-915F-93FB79B6E41B}" destId="{BE2F74FE-E26C-4099-9777-413944F16DA6}" srcOrd="0" destOrd="0" presId="urn:microsoft.com/office/officeart/2005/8/layout/hierarchy2"/>
    <dgm:cxn modelId="{B24743C7-77B8-494D-85EE-B819A1A6604C}" type="presOf" srcId="{37CA4368-692C-4F2B-AA25-D737F3C5C6A3}" destId="{56D7D796-819B-475B-8034-57B9B4543C63}" srcOrd="0" destOrd="0" presId="urn:microsoft.com/office/officeart/2005/8/layout/hierarchy2"/>
    <dgm:cxn modelId="{80FD158E-D073-4486-8F0C-3EE90B8253D6}" type="presOf" srcId="{A9CC3D46-C1C5-4060-823E-7E43FD8BB481}" destId="{AB1B2DE0-BF52-4B41-89E0-8B3BFCC5A0BC}" srcOrd="1" destOrd="0" presId="urn:microsoft.com/office/officeart/2005/8/layout/hierarchy2"/>
    <dgm:cxn modelId="{DA654814-3E4E-449B-B62E-AC640DA2357C}" type="presOf" srcId="{5372678A-6866-45FD-A2AD-CF142400CFDB}" destId="{8E4D56EF-A0D9-4C49-B146-99B46CC34CAD}" srcOrd="1" destOrd="0" presId="urn:microsoft.com/office/officeart/2005/8/layout/hierarchy2"/>
    <dgm:cxn modelId="{B74D3B98-E2BA-4A58-BE6D-DAFED5ED2926}" type="presOf" srcId="{86EC8CD0-C9A9-4565-9541-BA5ACFA46D49}" destId="{2A426C31-A3C5-4253-9A2D-45F32BEFCAEC}" srcOrd="1" destOrd="0" presId="urn:microsoft.com/office/officeart/2005/8/layout/hierarchy2"/>
    <dgm:cxn modelId="{A028D361-9F66-43B9-AC8E-8F7E5582DE46}" srcId="{92162671-E3DE-4F9C-8FCE-43C9C56D6D02}" destId="{9060E829-27AC-400F-9080-4F202D8C9C9B}" srcOrd="0" destOrd="0" parTransId="{9EEAA16B-038D-4A0D-96E6-611AEDC38F98}" sibTransId="{C548C6C1-0F3D-46CB-94BD-6DEF3CEB06BA}"/>
    <dgm:cxn modelId="{7DFE3272-FFCA-4845-A2B2-417389D9C6D7}" type="presOf" srcId="{CB0B6D95-FCD8-4656-8773-923C1A07A90D}" destId="{FB550F5C-8B29-4266-8C28-059A22025770}" srcOrd="0" destOrd="0" presId="urn:microsoft.com/office/officeart/2005/8/layout/hierarchy2"/>
    <dgm:cxn modelId="{B2B9368F-E4ED-4509-87BA-782203607237}" type="presOf" srcId="{A8474C1A-2B75-4BB1-9A8B-EAE298E75597}" destId="{4DA1038F-8F58-4CE7-8D97-591EEB0A01F6}" srcOrd="1" destOrd="0" presId="urn:microsoft.com/office/officeart/2005/8/layout/hierarchy2"/>
    <dgm:cxn modelId="{20A89DFB-4FFF-4F17-826E-DF333A937ADC}" srcId="{243D21A8-C402-4A23-BE26-4F21BFE53BD9}" destId="{EF70CFF3-C5E9-4984-B242-FE2799E6172F}" srcOrd="0" destOrd="0" parTransId="{9F316DB4-8D0F-4277-96BF-5F52A0C74F3B}" sibTransId="{A7DCDB13-E486-41F6-AECE-552054492CF7}"/>
    <dgm:cxn modelId="{21FA992D-8250-470D-A29D-ECCF313ECDB8}" type="presOf" srcId="{5372678A-6866-45FD-A2AD-CF142400CFDB}" destId="{4EF2805B-DF2B-4BC2-A6A0-0CCFFB00B7BA}" srcOrd="0" destOrd="0" presId="urn:microsoft.com/office/officeart/2005/8/layout/hierarchy2"/>
    <dgm:cxn modelId="{860A447C-3F09-4BD7-9F6D-175AFF8D8241}" type="presOf" srcId="{9060E829-27AC-400F-9080-4F202D8C9C9B}" destId="{9BADBE88-AB50-439A-A76E-06CAE86BA607}" srcOrd="0" destOrd="0" presId="urn:microsoft.com/office/officeart/2005/8/layout/hierarchy2"/>
    <dgm:cxn modelId="{209A1C13-A547-4A6C-9403-C6C6B525759E}" type="presOf" srcId="{3D09DDB5-4718-4281-B221-0AC0A90DE862}" destId="{37666E0F-DFAC-4E26-92D7-C03829E05FF7}" srcOrd="0" destOrd="0" presId="urn:microsoft.com/office/officeart/2005/8/layout/hierarchy2"/>
    <dgm:cxn modelId="{B3414D7F-A7B0-490D-BE63-695CBEF39F37}" type="presOf" srcId="{CB0B6D95-FCD8-4656-8773-923C1A07A90D}" destId="{F2E325C3-4649-4BF5-A8E4-5DF78284DD43}" srcOrd="1" destOrd="0" presId="urn:microsoft.com/office/officeart/2005/8/layout/hierarchy2"/>
    <dgm:cxn modelId="{0E87CADA-3724-4BAF-998F-1D10E7A2A2B8}" type="presOf" srcId="{73A038A2-A795-44E1-B283-27E0F5E593F1}" destId="{D6ED78F1-F7F6-4062-832D-D82FA51AE101}" srcOrd="0" destOrd="0" presId="urn:microsoft.com/office/officeart/2005/8/layout/hierarchy2"/>
    <dgm:cxn modelId="{8952C076-FAAE-48FB-BDB0-819BD0842A73}" srcId="{A0648CCB-44E9-4160-85DF-4C98F17A06EE}" destId="{5511FD7E-F0D7-42D0-A95B-5EBAC6A0E6B9}" srcOrd="1" destOrd="0" parTransId="{DB95E491-9D26-483D-8CD4-0A8E41848076}" sibTransId="{A74AA0F8-BCB0-4B05-B1A2-DD61B4C40F4F}"/>
    <dgm:cxn modelId="{502B310E-16AC-4657-9064-2D692CA0C941}" srcId="{3D09DDB5-4718-4281-B221-0AC0A90DE862}" destId="{1B802460-03C4-4530-915F-93FB79B6E41B}" srcOrd="0" destOrd="0" parTransId="{2868C320-119E-41B6-9C81-0D0CB34483A4}" sibTransId="{7613A5C2-F631-4550-B0CE-534CC052C7FC}"/>
    <dgm:cxn modelId="{32A2EC3C-36CA-43D6-8F3D-56C67CD24A16}" srcId="{E904EF8B-FE7F-45A6-9A64-3B01C968304E}" destId="{7C5F3841-FCEE-407A-AC0A-14AF7B5229DD}" srcOrd="0" destOrd="0" parTransId="{60A3083F-8E04-4281-9467-24AAB64A3346}" sibTransId="{4CBE069C-200B-488E-BBD4-EB5B8365434B}"/>
    <dgm:cxn modelId="{CFEECE53-AF27-4FF1-8788-2B28367A7790}" srcId="{C74A96AB-C425-4235-93D4-E1A15D6F7219}" destId="{37CA4368-692C-4F2B-AA25-D737F3C5C6A3}" srcOrd="0" destOrd="0" parTransId="{1D2972BE-CF21-4E65-A6BE-CEF9710EEE17}" sibTransId="{B07F0D37-91CE-4824-B034-788BBDBD4926}"/>
    <dgm:cxn modelId="{5485D9D7-51ED-4435-8FE3-253EA27F3F6E}" srcId="{3C3DBF11-78B3-4E4F-AA32-79788C93C8D6}" destId="{D7039244-99C2-40F6-9534-AEC972D6AB34}" srcOrd="0" destOrd="0" parTransId="{EE4493BB-2443-4552-B96C-05D85D4389A4}" sibTransId="{48535C21-1E15-41F6-95BC-B495E9D05DF0}"/>
    <dgm:cxn modelId="{FA6D1D92-D161-46E9-8397-40B4CB7783A5}" type="presOf" srcId="{DB95E491-9D26-483D-8CD4-0A8E41848076}" destId="{33345863-C27F-4732-B6BE-21D4466F4DFF}" srcOrd="1" destOrd="0" presId="urn:microsoft.com/office/officeart/2005/8/layout/hierarchy2"/>
    <dgm:cxn modelId="{B2F20871-720A-41CA-86A9-7DAB6C0E060D}" type="presOf" srcId="{8EC95772-991D-4ADA-A3B2-80A6DD9536F6}" destId="{DB738C43-1B2A-432F-8850-048114F45463}" srcOrd="1" destOrd="0" presId="urn:microsoft.com/office/officeart/2005/8/layout/hierarchy2"/>
    <dgm:cxn modelId="{CBD744E2-6DA6-402D-B959-667F035D9ED6}" type="presOf" srcId="{7C5F3841-FCEE-407A-AC0A-14AF7B5229DD}" destId="{93A02951-1479-4E0E-B029-D39DD2E2D273}" srcOrd="0" destOrd="0" presId="urn:microsoft.com/office/officeart/2005/8/layout/hierarchy2"/>
    <dgm:cxn modelId="{8093967D-E613-4E05-B506-014873E7A618}" type="presOf" srcId="{EF70CFF3-C5E9-4984-B242-FE2799E6172F}" destId="{9116C7AC-7234-4B64-A255-4AAE4200E6B5}" srcOrd="0" destOrd="0" presId="urn:microsoft.com/office/officeart/2005/8/layout/hierarchy2"/>
    <dgm:cxn modelId="{05E579E3-067A-4DC3-89FC-0E7B4546C5B2}" type="presOf" srcId="{1D2972BE-CF21-4E65-A6BE-CEF9710EEE17}" destId="{4730F301-5900-45E4-8A3E-4FCB04D0BE4B}" srcOrd="0" destOrd="0" presId="urn:microsoft.com/office/officeart/2005/8/layout/hierarchy2"/>
    <dgm:cxn modelId="{2DAE86B3-21D2-42C4-9336-D8B8ADD251B0}" type="presParOf" srcId="{C3D45C17-7B8E-44CA-9ADC-F9BE08CE1F8A}" destId="{06CFBCFB-0827-468B-BD19-E885B77C8B0B}" srcOrd="0" destOrd="0" presId="urn:microsoft.com/office/officeart/2005/8/layout/hierarchy2"/>
    <dgm:cxn modelId="{506AF88D-BDF5-43CA-BCF0-E9132946D333}" type="presParOf" srcId="{06CFBCFB-0827-468B-BD19-E885B77C8B0B}" destId="{93A02951-1479-4E0E-B029-D39DD2E2D273}" srcOrd="0" destOrd="0" presId="urn:microsoft.com/office/officeart/2005/8/layout/hierarchy2"/>
    <dgm:cxn modelId="{C6DD7B0C-A74B-4814-8386-CCABCA64E4E8}" type="presParOf" srcId="{06CFBCFB-0827-468B-BD19-E885B77C8B0B}" destId="{3B6632FF-7A57-40B8-A36B-5D1F03B40EE9}" srcOrd="1" destOrd="0" presId="urn:microsoft.com/office/officeart/2005/8/layout/hierarchy2"/>
    <dgm:cxn modelId="{F965D1CC-68D5-48BE-A895-B3FB3B9BE909}" type="presParOf" srcId="{3B6632FF-7A57-40B8-A36B-5D1F03B40EE9}" destId="{FB550F5C-8B29-4266-8C28-059A22025770}" srcOrd="0" destOrd="0" presId="urn:microsoft.com/office/officeart/2005/8/layout/hierarchy2"/>
    <dgm:cxn modelId="{750EFA2D-6EF7-4C16-9501-6530471CFA13}" type="presParOf" srcId="{FB550F5C-8B29-4266-8C28-059A22025770}" destId="{F2E325C3-4649-4BF5-A8E4-5DF78284DD43}" srcOrd="0" destOrd="0" presId="urn:microsoft.com/office/officeart/2005/8/layout/hierarchy2"/>
    <dgm:cxn modelId="{B50EC44B-ED8A-4A22-BAB4-47CF7D594ADA}" type="presParOf" srcId="{3B6632FF-7A57-40B8-A36B-5D1F03B40EE9}" destId="{BAAC27D8-BC68-43A6-8CB8-6FA10DB6EE26}" srcOrd="1" destOrd="0" presId="urn:microsoft.com/office/officeart/2005/8/layout/hierarchy2"/>
    <dgm:cxn modelId="{3F7CAC29-8671-4745-93DD-3435F321BD09}" type="presParOf" srcId="{BAAC27D8-BC68-43A6-8CB8-6FA10DB6EE26}" destId="{D17EDCD8-8533-4FD4-B34D-B0DF7F7A8D6F}" srcOrd="0" destOrd="0" presId="urn:microsoft.com/office/officeart/2005/8/layout/hierarchy2"/>
    <dgm:cxn modelId="{FE8546ED-0374-4399-B31F-9FD53D98D92A}" type="presParOf" srcId="{BAAC27D8-BC68-43A6-8CB8-6FA10DB6EE26}" destId="{2B7F8E95-3224-48BC-BA86-EA239487FC3A}" srcOrd="1" destOrd="0" presId="urn:microsoft.com/office/officeart/2005/8/layout/hierarchy2"/>
    <dgm:cxn modelId="{82D94906-7AF3-40FB-8DD1-DE0798EB8741}" type="presParOf" srcId="{C3D45C17-7B8E-44CA-9ADC-F9BE08CE1F8A}" destId="{5499AA8D-3992-48F5-80EF-D5FABE1862C5}" srcOrd="1" destOrd="0" presId="urn:microsoft.com/office/officeart/2005/8/layout/hierarchy2"/>
    <dgm:cxn modelId="{4B178C88-119B-435C-984E-461CA2AEB1B2}" type="presParOf" srcId="{5499AA8D-3992-48F5-80EF-D5FABE1862C5}" destId="{2C18669F-E8A7-43A7-B268-817CBC24BFD3}" srcOrd="0" destOrd="0" presId="urn:microsoft.com/office/officeart/2005/8/layout/hierarchy2"/>
    <dgm:cxn modelId="{ECED5B8B-8727-4AF8-A75B-DF6551A293B7}" type="presParOf" srcId="{5499AA8D-3992-48F5-80EF-D5FABE1862C5}" destId="{391752F1-0CDC-4080-8EF6-D4E630B84D2A}" srcOrd="1" destOrd="0" presId="urn:microsoft.com/office/officeart/2005/8/layout/hierarchy2"/>
    <dgm:cxn modelId="{6ACA8BAB-C62B-409B-9504-3429F92A169E}" type="presParOf" srcId="{391752F1-0CDC-4080-8EF6-D4E630B84D2A}" destId="{59AB2F81-5AC6-4554-A5F8-10666AB0EF8B}" srcOrd="0" destOrd="0" presId="urn:microsoft.com/office/officeart/2005/8/layout/hierarchy2"/>
    <dgm:cxn modelId="{A76873F0-5229-45CA-9808-A2F2C0F0B11A}" type="presParOf" srcId="{59AB2F81-5AC6-4554-A5F8-10666AB0EF8B}" destId="{4DA1038F-8F58-4CE7-8D97-591EEB0A01F6}" srcOrd="0" destOrd="0" presId="urn:microsoft.com/office/officeart/2005/8/layout/hierarchy2"/>
    <dgm:cxn modelId="{A5502C97-6EB5-4F7C-A593-23128ACDCD8D}" type="presParOf" srcId="{391752F1-0CDC-4080-8EF6-D4E630B84D2A}" destId="{6AA13168-BC39-4229-9AEA-56AB02EBD434}" srcOrd="1" destOrd="0" presId="urn:microsoft.com/office/officeart/2005/8/layout/hierarchy2"/>
    <dgm:cxn modelId="{1037E9C2-B849-4082-85DE-7C3513FE15F1}" type="presParOf" srcId="{6AA13168-BC39-4229-9AEA-56AB02EBD434}" destId="{94BDB7DB-F460-4BF0-873E-9EA741F1BC0A}" srcOrd="0" destOrd="0" presId="urn:microsoft.com/office/officeart/2005/8/layout/hierarchy2"/>
    <dgm:cxn modelId="{80FA8641-AF32-4210-BF30-2C882D60C51B}" type="presParOf" srcId="{6AA13168-BC39-4229-9AEA-56AB02EBD434}" destId="{CF65A07B-82AC-4C4D-8A74-277E840B4F7B}" srcOrd="1" destOrd="0" presId="urn:microsoft.com/office/officeart/2005/8/layout/hierarchy2"/>
    <dgm:cxn modelId="{9AFFE176-7A1C-48DC-B858-5229D2DA9DAD}" type="presParOf" srcId="{CF65A07B-82AC-4C4D-8A74-277E840B4F7B}" destId="{DCB01B12-4041-469D-B1C4-ECBC864E9DD7}" srcOrd="0" destOrd="0" presId="urn:microsoft.com/office/officeart/2005/8/layout/hierarchy2"/>
    <dgm:cxn modelId="{35A6141A-02AF-4224-9246-2B9248CDEA79}" type="presParOf" srcId="{DCB01B12-4041-469D-B1C4-ECBC864E9DD7}" destId="{78EFAF37-E138-4F71-B2F5-1C6941A98C44}" srcOrd="0" destOrd="0" presId="urn:microsoft.com/office/officeart/2005/8/layout/hierarchy2"/>
    <dgm:cxn modelId="{DC5345D9-9B64-4503-9D86-FCF21FE97B9F}" type="presParOf" srcId="{CF65A07B-82AC-4C4D-8A74-277E840B4F7B}" destId="{241213E9-2F44-4996-927A-0E172709B014}" srcOrd="1" destOrd="0" presId="urn:microsoft.com/office/officeart/2005/8/layout/hierarchy2"/>
    <dgm:cxn modelId="{28963E83-298F-4FBE-859F-8AB816EA2147}" type="presParOf" srcId="{241213E9-2F44-4996-927A-0E172709B014}" destId="{B4D0840C-4F46-4DF5-A977-EB344FD3CB44}" srcOrd="0" destOrd="0" presId="urn:microsoft.com/office/officeart/2005/8/layout/hierarchy2"/>
    <dgm:cxn modelId="{75DD898F-3BAC-473F-9FAE-DC5CCCCA7195}" type="presParOf" srcId="{241213E9-2F44-4996-927A-0E172709B014}" destId="{AA810ED2-2649-4001-AE8D-3F0888766455}" srcOrd="1" destOrd="0" presId="urn:microsoft.com/office/officeart/2005/8/layout/hierarchy2"/>
    <dgm:cxn modelId="{BD6E84B4-88BA-496A-A52F-CC709478A0DE}" type="presParOf" srcId="{AA810ED2-2649-4001-AE8D-3F0888766455}" destId="{4730F301-5900-45E4-8A3E-4FCB04D0BE4B}" srcOrd="0" destOrd="0" presId="urn:microsoft.com/office/officeart/2005/8/layout/hierarchy2"/>
    <dgm:cxn modelId="{D145C788-C61E-4C9A-88A2-06D7C3A01579}" type="presParOf" srcId="{4730F301-5900-45E4-8A3E-4FCB04D0BE4B}" destId="{6609685F-49C8-40F3-9AAA-225029DA63DF}" srcOrd="0" destOrd="0" presId="urn:microsoft.com/office/officeart/2005/8/layout/hierarchy2"/>
    <dgm:cxn modelId="{834C660F-E2FE-4D33-A34A-2C135A98909D}" type="presParOf" srcId="{AA810ED2-2649-4001-AE8D-3F0888766455}" destId="{39F4D5EE-F399-48AA-A201-6A258A73B191}" srcOrd="1" destOrd="0" presId="urn:microsoft.com/office/officeart/2005/8/layout/hierarchy2"/>
    <dgm:cxn modelId="{EFEE5D40-4454-43B8-A6C5-61F4CCCCEFEA}" type="presParOf" srcId="{39F4D5EE-F399-48AA-A201-6A258A73B191}" destId="{56D7D796-819B-475B-8034-57B9B4543C63}" srcOrd="0" destOrd="0" presId="urn:microsoft.com/office/officeart/2005/8/layout/hierarchy2"/>
    <dgm:cxn modelId="{13B569A9-8B9F-4C30-86B0-379368388E55}" type="presParOf" srcId="{39F4D5EE-F399-48AA-A201-6A258A73B191}" destId="{336B9871-E912-47B9-8C78-CAD0F669580E}" srcOrd="1" destOrd="0" presId="urn:microsoft.com/office/officeart/2005/8/layout/hierarchy2"/>
    <dgm:cxn modelId="{A1BFA876-F9B2-4B4E-A0A1-166B875A13A9}" type="presParOf" srcId="{391752F1-0CDC-4080-8EF6-D4E630B84D2A}" destId="{7A669155-5AAA-4353-81C8-D41316FC1290}" srcOrd="2" destOrd="0" presId="urn:microsoft.com/office/officeart/2005/8/layout/hierarchy2"/>
    <dgm:cxn modelId="{1C679B58-5CEC-4ED3-89DF-9D898EB0FF84}" type="presParOf" srcId="{7A669155-5AAA-4353-81C8-D41316FC1290}" destId="{DBD474AC-2F40-44ED-B6BB-A0242034E649}" srcOrd="0" destOrd="0" presId="urn:microsoft.com/office/officeart/2005/8/layout/hierarchy2"/>
    <dgm:cxn modelId="{04C97ED2-AAFB-43E2-A445-A0FBDB81D8AC}" type="presParOf" srcId="{391752F1-0CDC-4080-8EF6-D4E630B84D2A}" destId="{8C291AB0-B741-43EB-A4A6-D957D109B120}" srcOrd="3" destOrd="0" presId="urn:microsoft.com/office/officeart/2005/8/layout/hierarchy2"/>
    <dgm:cxn modelId="{5DE5002D-C12F-4452-B8AA-0248E016F43B}" type="presParOf" srcId="{8C291AB0-B741-43EB-A4A6-D957D109B120}" destId="{9614F150-E670-4C3F-B718-F1C18614092E}" srcOrd="0" destOrd="0" presId="urn:microsoft.com/office/officeart/2005/8/layout/hierarchy2"/>
    <dgm:cxn modelId="{2BF1038F-6BA9-4788-9F07-C756FE1971FF}" type="presParOf" srcId="{8C291AB0-B741-43EB-A4A6-D957D109B120}" destId="{06D7D2AE-904E-43C0-B2D0-4FBAC07D6C6F}" srcOrd="1" destOrd="0" presId="urn:microsoft.com/office/officeart/2005/8/layout/hierarchy2"/>
    <dgm:cxn modelId="{B4301920-5620-4EDC-8FB7-FAE60881392B}" type="presParOf" srcId="{06D7D2AE-904E-43C0-B2D0-4FBAC07D6C6F}" destId="{28BB7E41-F941-40C7-8A14-5FEC0A3762D8}" srcOrd="0" destOrd="0" presId="urn:microsoft.com/office/officeart/2005/8/layout/hierarchy2"/>
    <dgm:cxn modelId="{AD92F930-CFB2-4198-8B89-AD38A4088435}" type="presParOf" srcId="{28BB7E41-F941-40C7-8A14-5FEC0A3762D8}" destId="{B1DF71DC-E4FA-49EC-B2C7-FE133F0A0E18}" srcOrd="0" destOrd="0" presId="urn:microsoft.com/office/officeart/2005/8/layout/hierarchy2"/>
    <dgm:cxn modelId="{1E5CC627-410D-4647-82ED-68F21BB8207A}" type="presParOf" srcId="{06D7D2AE-904E-43C0-B2D0-4FBAC07D6C6F}" destId="{B35D8CC0-97B8-4BB5-8C39-A43550D0FAD6}" srcOrd="1" destOrd="0" presId="urn:microsoft.com/office/officeart/2005/8/layout/hierarchy2"/>
    <dgm:cxn modelId="{33645127-F1F0-49C0-8AD5-81F753D776BA}" type="presParOf" srcId="{B35D8CC0-97B8-4BB5-8C39-A43550D0FAD6}" destId="{37666E0F-DFAC-4E26-92D7-C03829E05FF7}" srcOrd="0" destOrd="0" presId="urn:microsoft.com/office/officeart/2005/8/layout/hierarchy2"/>
    <dgm:cxn modelId="{A848B620-E2C9-4BC0-BED5-554A8C319B78}" type="presParOf" srcId="{B35D8CC0-97B8-4BB5-8C39-A43550D0FAD6}" destId="{D48A796F-1F06-473F-BF1F-FD10B6765B50}" srcOrd="1" destOrd="0" presId="urn:microsoft.com/office/officeart/2005/8/layout/hierarchy2"/>
    <dgm:cxn modelId="{24F933D3-1C28-4361-9E77-19204AE274EB}" type="presParOf" srcId="{D48A796F-1F06-473F-BF1F-FD10B6765B50}" destId="{E4D7CCE9-9C70-4203-B753-67D809DC0704}" srcOrd="0" destOrd="0" presId="urn:microsoft.com/office/officeart/2005/8/layout/hierarchy2"/>
    <dgm:cxn modelId="{42D81407-E1BE-4DBC-B5E8-86B9F9AE0F6C}" type="presParOf" srcId="{E4D7CCE9-9C70-4203-B753-67D809DC0704}" destId="{7C850CA5-107C-4467-A27D-66A1F792B040}" srcOrd="0" destOrd="0" presId="urn:microsoft.com/office/officeart/2005/8/layout/hierarchy2"/>
    <dgm:cxn modelId="{9B2D05CA-5EFA-4254-A3DE-AA3FB2148C17}" type="presParOf" srcId="{D48A796F-1F06-473F-BF1F-FD10B6765B50}" destId="{8037C57F-1BE6-4368-A306-65AB2247B266}" srcOrd="1" destOrd="0" presId="urn:microsoft.com/office/officeart/2005/8/layout/hierarchy2"/>
    <dgm:cxn modelId="{7ADB6D02-07BB-41BA-A508-1CA9B833C1E5}" type="presParOf" srcId="{8037C57F-1BE6-4368-A306-65AB2247B266}" destId="{BE2F74FE-E26C-4099-9777-413944F16DA6}" srcOrd="0" destOrd="0" presId="urn:microsoft.com/office/officeart/2005/8/layout/hierarchy2"/>
    <dgm:cxn modelId="{222972B0-3E1E-41D0-947A-C2B764246A08}" type="presParOf" srcId="{8037C57F-1BE6-4368-A306-65AB2247B266}" destId="{FC3EBDE3-942E-46BD-8D43-0E86B039F6BC}" srcOrd="1" destOrd="0" presId="urn:microsoft.com/office/officeart/2005/8/layout/hierarchy2"/>
    <dgm:cxn modelId="{52D67B22-81B2-4D2B-A183-FBB940799C15}" type="presParOf" srcId="{C3D45C17-7B8E-44CA-9ADC-F9BE08CE1F8A}" destId="{BA32D19F-2DF1-4CFA-8AC0-02F2FF16A75B}" srcOrd="2" destOrd="0" presId="urn:microsoft.com/office/officeart/2005/8/layout/hierarchy2"/>
    <dgm:cxn modelId="{B0152498-4CFC-4F83-BDCA-1AD0F6D5D4C4}" type="presParOf" srcId="{BA32D19F-2DF1-4CFA-8AC0-02F2FF16A75B}" destId="{2F5F923E-4AB0-4497-870A-6547ED3CCEE6}" srcOrd="0" destOrd="0" presId="urn:microsoft.com/office/officeart/2005/8/layout/hierarchy2"/>
    <dgm:cxn modelId="{5489B7E6-68BD-4321-8B3A-4EFF49968655}" type="presParOf" srcId="{BA32D19F-2DF1-4CFA-8AC0-02F2FF16A75B}" destId="{6AF3EF5B-180A-486B-893C-A48A74CBB5AF}" srcOrd="1" destOrd="0" presId="urn:microsoft.com/office/officeart/2005/8/layout/hierarchy2"/>
    <dgm:cxn modelId="{7EB73B2D-8883-466E-9217-3D14E222B9FB}" type="presParOf" srcId="{6AF3EF5B-180A-486B-893C-A48A74CBB5AF}" destId="{998DBB35-0964-46A0-935F-9BA2B22DD7F3}" srcOrd="0" destOrd="0" presId="urn:microsoft.com/office/officeart/2005/8/layout/hierarchy2"/>
    <dgm:cxn modelId="{F0A128FB-B556-4C7C-B170-BF834FCC8F3D}" type="presParOf" srcId="{998DBB35-0964-46A0-935F-9BA2B22DD7F3}" destId="{AB1B2DE0-BF52-4B41-89E0-8B3BFCC5A0BC}" srcOrd="0" destOrd="0" presId="urn:microsoft.com/office/officeart/2005/8/layout/hierarchy2"/>
    <dgm:cxn modelId="{6F31C7FB-1EFF-4608-BE13-A893866F8344}" type="presParOf" srcId="{6AF3EF5B-180A-486B-893C-A48A74CBB5AF}" destId="{F934E4D8-A9B8-4326-B9A9-02D3765F8C7E}" srcOrd="1" destOrd="0" presId="urn:microsoft.com/office/officeart/2005/8/layout/hierarchy2"/>
    <dgm:cxn modelId="{CC7A72E4-14D4-4E5C-B86A-8D24E18CB111}" type="presParOf" srcId="{F934E4D8-A9B8-4326-B9A9-02D3765F8C7E}" destId="{EFBF5C9D-AC91-4F34-9E89-09D8B238FAC7}" srcOrd="0" destOrd="0" presId="urn:microsoft.com/office/officeart/2005/8/layout/hierarchy2"/>
    <dgm:cxn modelId="{329B6603-2E8E-4DDC-93D0-5C88C34B64D4}" type="presParOf" srcId="{F934E4D8-A9B8-4326-B9A9-02D3765F8C7E}" destId="{486AF964-5FAD-4F75-B7F8-6042346E7628}" srcOrd="1" destOrd="0" presId="urn:microsoft.com/office/officeart/2005/8/layout/hierarchy2"/>
    <dgm:cxn modelId="{D851708A-A577-47C8-8F71-9C5423F660E1}" type="presParOf" srcId="{6AF3EF5B-180A-486B-893C-A48A74CBB5AF}" destId="{7BC2E39B-5B7E-4EB9-9AB0-86601530DFA2}" srcOrd="2" destOrd="0" presId="urn:microsoft.com/office/officeart/2005/8/layout/hierarchy2"/>
    <dgm:cxn modelId="{45E6CB70-0C86-4046-84B5-821431602331}" type="presParOf" srcId="{7BC2E39B-5B7E-4EB9-9AB0-86601530DFA2}" destId="{33345863-C27F-4732-B6BE-21D4466F4DFF}" srcOrd="0" destOrd="0" presId="urn:microsoft.com/office/officeart/2005/8/layout/hierarchy2"/>
    <dgm:cxn modelId="{D5196C24-FC53-426F-9192-8189E6F3EC22}" type="presParOf" srcId="{6AF3EF5B-180A-486B-893C-A48A74CBB5AF}" destId="{640F2F67-7D25-4BE8-83B5-47FF90043965}" srcOrd="3" destOrd="0" presId="urn:microsoft.com/office/officeart/2005/8/layout/hierarchy2"/>
    <dgm:cxn modelId="{AE5D978A-D0CF-4EC5-855F-16F4FC0E6D2A}" type="presParOf" srcId="{640F2F67-7D25-4BE8-83B5-47FF90043965}" destId="{3E80136D-B8F2-427F-A230-DDCDBFDAA158}" srcOrd="0" destOrd="0" presId="urn:microsoft.com/office/officeart/2005/8/layout/hierarchy2"/>
    <dgm:cxn modelId="{A81C563E-2716-479A-A3CC-85B4B124EB4B}" type="presParOf" srcId="{640F2F67-7D25-4BE8-83B5-47FF90043965}" destId="{49FC7BFE-20A6-4D86-A488-F8EDCCB60B93}" srcOrd="1" destOrd="0" presId="urn:microsoft.com/office/officeart/2005/8/layout/hierarchy2"/>
    <dgm:cxn modelId="{82D66F84-9183-41DC-AAA3-5E7758214041}" type="presParOf" srcId="{49FC7BFE-20A6-4D86-A488-F8EDCCB60B93}" destId="{D6ED78F1-F7F6-4062-832D-D82FA51AE101}" srcOrd="0" destOrd="0" presId="urn:microsoft.com/office/officeart/2005/8/layout/hierarchy2"/>
    <dgm:cxn modelId="{479116E4-AA5E-4CF6-883A-44ED76A3F8FF}" type="presParOf" srcId="{D6ED78F1-F7F6-4062-832D-D82FA51AE101}" destId="{E687FC32-48DE-4ED4-AA56-AF0731D8D1A4}" srcOrd="0" destOrd="0" presId="urn:microsoft.com/office/officeart/2005/8/layout/hierarchy2"/>
    <dgm:cxn modelId="{E733B982-D23F-4D30-8518-63E5F2E3B765}" type="presParOf" srcId="{49FC7BFE-20A6-4D86-A488-F8EDCCB60B93}" destId="{6DF38FA7-C9BD-4655-BD61-3B2179DF2247}" srcOrd="1" destOrd="0" presId="urn:microsoft.com/office/officeart/2005/8/layout/hierarchy2"/>
    <dgm:cxn modelId="{463A185B-F265-47CE-88BD-39863B0A45F2}" type="presParOf" srcId="{6DF38FA7-C9BD-4655-BD61-3B2179DF2247}" destId="{C332FED2-D4B2-4F04-91A4-ECE14A25C645}" srcOrd="0" destOrd="0" presId="urn:microsoft.com/office/officeart/2005/8/layout/hierarchy2"/>
    <dgm:cxn modelId="{98FD8850-F414-4B9E-B629-62699BD7152C}" type="presParOf" srcId="{6DF38FA7-C9BD-4655-BD61-3B2179DF2247}" destId="{C743F9FF-C517-429C-8C07-355F0E82A4A8}" srcOrd="1" destOrd="0" presId="urn:microsoft.com/office/officeart/2005/8/layout/hierarchy2"/>
    <dgm:cxn modelId="{F474C6F1-E8B2-47D1-BBF1-6CBBE5384FE0}" type="presParOf" srcId="{C743F9FF-C517-429C-8C07-355F0E82A4A8}" destId="{D5E4D470-5520-40E8-9ADC-B2BA5DA8769C}" srcOrd="0" destOrd="0" presId="urn:microsoft.com/office/officeart/2005/8/layout/hierarchy2"/>
    <dgm:cxn modelId="{B3E3D8C0-9213-4CDF-9828-FB78CEC17382}" type="presParOf" srcId="{D5E4D470-5520-40E8-9ADC-B2BA5DA8769C}" destId="{6664E157-4602-4993-953D-260250C70C39}" srcOrd="0" destOrd="0" presId="urn:microsoft.com/office/officeart/2005/8/layout/hierarchy2"/>
    <dgm:cxn modelId="{4619B64C-5E4E-46A3-A4B6-85C29AF0AB0E}" type="presParOf" srcId="{C743F9FF-C517-429C-8C07-355F0E82A4A8}" destId="{CD638B9A-2EEC-4C74-B487-356A33DECB92}" srcOrd="1" destOrd="0" presId="urn:microsoft.com/office/officeart/2005/8/layout/hierarchy2"/>
    <dgm:cxn modelId="{1B2217E2-386B-441B-8C9A-5E9D8CCF758F}" type="presParOf" srcId="{CD638B9A-2EEC-4C74-B487-356A33DECB92}" destId="{1186AAB9-3A73-4A03-84C8-3617931C5B2D}" srcOrd="0" destOrd="0" presId="urn:microsoft.com/office/officeart/2005/8/layout/hierarchy2"/>
    <dgm:cxn modelId="{6B40D6CC-C9B7-47DD-98EE-7ADA53BCD29A}" type="presParOf" srcId="{CD638B9A-2EEC-4C74-B487-356A33DECB92}" destId="{3EFFD24C-DBE5-4BF0-BDE1-182D21826616}" srcOrd="1" destOrd="0" presId="urn:microsoft.com/office/officeart/2005/8/layout/hierarchy2"/>
    <dgm:cxn modelId="{0D12DC97-74D3-4887-8137-7D5F309BB6CC}" type="presParOf" srcId="{C3D45C17-7B8E-44CA-9ADC-F9BE08CE1F8A}" destId="{2F5FD4A0-A439-4D2B-A100-376C7520DD1A}" srcOrd="3" destOrd="0" presId="urn:microsoft.com/office/officeart/2005/8/layout/hierarchy2"/>
    <dgm:cxn modelId="{32FFD9A2-7FBA-4DEB-9625-539B5C78094D}" type="presParOf" srcId="{2F5FD4A0-A439-4D2B-A100-376C7520DD1A}" destId="{CD3B1EBD-7810-4ED3-B744-A757B325914F}" srcOrd="0" destOrd="0" presId="urn:microsoft.com/office/officeart/2005/8/layout/hierarchy2"/>
    <dgm:cxn modelId="{D3B92552-6E18-4D32-B574-3E68409261AA}" type="presParOf" srcId="{2F5FD4A0-A439-4D2B-A100-376C7520DD1A}" destId="{9F303E8C-4BB1-48C7-B17D-8698EEDE90DC}" srcOrd="1" destOrd="0" presId="urn:microsoft.com/office/officeart/2005/8/layout/hierarchy2"/>
    <dgm:cxn modelId="{05B0D84B-624A-43BB-A478-98BE08D13176}" type="presParOf" srcId="{9F303E8C-4BB1-48C7-B17D-8698EEDE90DC}" destId="{E76124DA-2CA5-43EA-BF46-94691A2620D4}" srcOrd="0" destOrd="0" presId="urn:microsoft.com/office/officeart/2005/8/layout/hierarchy2"/>
    <dgm:cxn modelId="{E4D9BE5B-AD2C-4280-AFDE-C26FB576CAA3}" type="presParOf" srcId="{E76124DA-2CA5-43EA-BF46-94691A2620D4}" destId="{F3F0E514-C244-4121-9979-BDB9DA773195}" srcOrd="0" destOrd="0" presId="urn:microsoft.com/office/officeart/2005/8/layout/hierarchy2"/>
    <dgm:cxn modelId="{07612CBB-6ACA-4F79-B440-34BEA8150EE2}" type="presParOf" srcId="{9F303E8C-4BB1-48C7-B17D-8698EEDE90DC}" destId="{1ADC1246-97A0-4AFC-84C6-D9E18F1A045E}" srcOrd="1" destOrd="0" presId="urn:microsoft.com/office/officeart/2005/8/layout/hierarchy2"/>
    <dgm:cxn modelId="{AD30B055-129E-4A74-9814-44B9B43B5B5E}" type="presParOf" srcId="{1ADC1246-97A0-4AFC-84C6-D9E18F1A045E}" destId="{24CB1FA7-D73A-4A9F-AE92-228A23F01B94}" srcOrd="0" destOrd="0" presId="urn:microsoft.com/office/officeart/2005/8/layout/hierarchy2"/>
    <dgm:cxn modelId="{9D1599BB-D11B-40D4-BEB3-CFA25E495B2B}" type="presParOf" srcId="{1ADC1246-97A0-4AFC-84C6-D9E18F1A045E}" destId="{0F31ACB4-3C5B-4EF3-ABB1-C4C78C9CEB08}" srcOrd="1" destOrd="0" presId="urn:microsoft.com/office/officeart/2005/8/layout/hierarchy2"/>
    <dgm:cxn modelId="{F58E346A-BB8E-4D41-8A32-E327B4593A14}" type="presParOf" srcId="{0F31ACB4-3C5B-4EF3-ABB1-C4C78C9CEB08}" destId="{D63EA77A-8445-46E2-88FE-EC57CF23DADE}" srcOrd="0" destOrd="0" presId="urn:microsoft.com/office/officeart/2005/8/layout/hierarchy2"/>
    <dgm:cxn modelId="{F4DB5024-19EB-4BC1-9E49-862D4254093B}" type="presParOf" srcId="{D63EA77A-8445-46E2-88FE-EC57CF23DADE}" destId="{565ED07B-2AFF-4670-AC64-7AAFA509573E}" srcOrd="0" destOrd="0" presId="urn:microsoft.com/office/officeart/2005/8/layout/hierarchy2"/>
    <dgm:cxn modelId="{35AF34BD-D95C-46C0-8A43-7F8B3393130C}" type="presParOf" srcId="{0F31ACB4-3C5B-4EF3-ABB1-C4C78C9CEB08}" destId="{2916FC1C-F424-4904-A2C9-2822BBAFF0ED}" srcOrd="1" destOrd="0" presId="urn:microsoft.com/office/officeart/2005/8/layout/hierarchy2"/>
    <dgm:cxn modelId="{1CCCE40E-E01A-4D48-B257-CD55774FE008}" type="presParOf" srcId="{2916FC1C-F424-4904-A2C9-2822BBAFF0ED}" destId="{81375A3C-3064-4982-9A53-9348CF429CE4}" srcOrd="0" destOrd="0" presId="urn:microsoft.com/office/officeart/2005/8/layout/hierarchy2"/>
    <dgm:cxn modelId="{ED429B4B-76D9-43FC-9F47-F956A306E8FE}" type="presParOf" srcId="{2916FC1C-F424-4904-A2C9-2822BBAFF0ED}" destId="{0CC0A3D7-E158-4676-BAAA-52142EE39AB5}" srcOrd="1" destOrd="0" presId="urn:microsoft.com/office/officeart/2005/8/layout/hierarchy2"/>
    <dgm:cxn modelId="{C5BDA419-05F0-49F6-8A83-974899CFCD0A}" type="presParOf" srcId="{0CC0A3D7-E158-4676-BAAA-52142EE39AB5}" destId="{5C705730-3D49-4DBD-B7D2-BB8FBCF6C5BB}" srcOrd="0" destOrd="0" presId="urn:microsoft.com/office/officeart/2005/8/layout/hierarchy2"/>
    <dgm:cxn modelId="{49CBCAD2-7592-4F0E-AF67-7E0EAEC68148}" type="presParOf" srcId="{5C705730-3D49-4DBD-B7D2-BB8FBCF6C5BB}" destId="{DB738C43-1B2A-432F-8850-048114F45463}" srcOrd="0" destOrd="0" presId="urn:microsoft.com/office/officeart/2005/8/layout/hierarchy2"/>
    <dgm:cxn modelId="{F1FC1C3E-3D2D-4C12-B905-DAF6A675F781}" type="presParOf" srcId="{0CC0A3D7-E158-4676-BAAA-52142EE39AB5}" destId="{2F4D5378-ED6C-42E8-B06D-1AEB585EBBA8}" srcOrd="1" destOrd="0" presId="urn:microsoft.com/office/officeart/2005/8/layout/hierarchy2"/>
    <dgm:cxn modelId="{00A384B2-E46C-4D0A-AE80-D6FDCA7C8F2D}" type="presParOf" srcId="{2F4D5378-ED6C-42E8-B06D-1AEB585EBBA8}" destId="{6F0C7927-6AD3-47B1-86FC-A0E660FD1B54}" srcOrd="0" destOrd="0" presId="urn:microsoft.com/office/officeart/2005/8/layout/hierarchy2"/>
    <dgm:cxn modelId="{D087D966-1224-4C06-9C47-A25160A43728}" type="presParOf" srcId="{2F4D5378-ED6C-42E8-B06D-1AEB585EBBA8}" destId="{41A7F1C7-8B02-4683-A365-DAB796804EEB}" srcOrd="1" destOrd="0" presId="urn:microsoft.com/office/officeart/2005/8/layout/hierarchy2"/>
    <dgm:cxn modelId="{EE38E292-6112-45FB-AADC-5E9D1D634D47}" type="presParOf" srcId="{9F303E8C-4BB1-48C7-B17D-8698EEDE90DC}" destId="{04801207-AE3F-4C6C-A9B6-FDA91935D3AA}" srcOrd="2" destOrd="0" presId="urn:microsoft.com/office/officeart/2005/8/layout/hierarchy2"/>
    <dgm:cxn modelId="{6B2FA6AA-464D-4847-9125-043006623EC2}" type="presParOf" srcId="{04801207-AE3F-4C6C-A9B6-FDA91935D3AA}" destId="{2A426C31-A3C5-4253-9A2D-45F32BEFCAEC}" srcOrd="0" destOrd="0" presId="urn:microsoft.com/office/officeart/2005/8/layout/hierarchy2"/>
    <dgm:cxn modelId="{7A78343C-AB62-4278-A40B-9FD1F6172440}" type="presParOf" srcId="{9F303E8C-4BB1-48C7-B17D-8698EEDE90DC}" destId="{122A2E6C-162A-4872-8E20-EF5CBD8A29BC}" srcOrd="3" destOrd="0" presId="urn:microsoft.com/office/officeart/2005/8/layout/hierarchy2"/>
    <dgm:cxn modelId="{585E6D63-07E3-407D-B773-246A1E7BB107}" type="presParOf" srcId="{122A2E6C-162A-4872-8E20-EF5CBD8A29BC}" destId="{224085B1-DE00-4EA2-890D-C9FE80BF6A8D}" srcOrd="0" destOrd="0" presId="urn:microsoft.com/office/officeart/2005/8/layout/hierarchy2"/>
    <dgm:cxn modelId="{C6AA8724-4AE4-4C8F-B15C-54845D483902}" type="presParOf" srcId="{122A2E6C-162A-4872-8E20-EF5CBD8A29BC}" destId="{0770B93B-EF30-4777-B8E6-6F77708CC593}" srcOrd="1" destOrd="0" presId="urn:microsoft.com/office/officeart/2005/8/layout/hierarchy2"/>
    <dgm:cxn modelId="{CD58016C-5B7E-4033-984C-FA51DA9CD721}" type="presParOf" srcId="{0770B93B-EF30-4777-B8E6-6F77708CC593}" destId="{07156C2B-FBCD-4774-A4D6-D9ED117988C1}" srcOrd="0" destOrd="0" presId="urn:microsoft.com/office/officeart/2005/8/layout/hierarchy2"/>
    <dgm:cxn modelId="{135F66A4-2E69-4551-9C72-1E489B106735}" type="presParOf" srcId="{07156C2B-FBCD-4774-A4D6-D9ED117988C1}" destId="{3624FF2F-9CA6-4039-AA92-1D9F3577CDE6}" srcOrd="0" destOrd="0" presId="urn:microsoft.com/office/officeart/2005/8/layout/hierarchy2"/>
    <dgm:cxn modelId="{06F39EF5-C570-410F-951E-DA1BD30A3DCF}" type="presParOf" srcId="{0770B93B-EF30-4777-B8E6-6F77708CC593}" destId="{84225D69-7EF4-4197-A109-A9307451AE47}" srcOrd="1" destOrd="0" presId="urn:microsoft.com/office/officeart/2005/8/layout/hierarchy2"/>
    <dgm:cxn modelId="{90A541A2-0255-498F-80F9-83CBE75F1F8A}" type="presParOf" srcId="{84225D69-7EF4-4197-A109-A9307451AE47}" destId="{6D6E7D5E-FAC2-432B-96E4-E3BB85D38009}" srcOrd="0" destOrd="0" presId="urn:microsoft.com/office/officeart/2005/8/layout/hierarchy2"/>
    <dgm:cxn modelId="{B80CE5C3-D003-49BA-9CEC-65C7635DD3B3}" type="presParOf" srcId="{84225D69-7EF4-4197-A109-A9307451AE47}" destId="{76A22043-9D3E-4BD0-95E3-5184F1D31D5C}" srcOrd="1" destOrd="0" presId="urn:microsoft.com/office/officeart/2005/8/layout/hierarchy2"/>
    <dgm:cxn modelId="{6A252B1A-E389-4698-8796-E4A30F970FC4}" type="presParOf" srcId="{76A22043-9D3E-4BD0-95E3-5184F1D31D5C}" destId="{46059494-3B27-4344-9C5B-5999FB136482}" srcOrd="0" destOrd="0" presId="urn:microsoft.com/office/officeart/2005/8/layout/hierarchy2"/>
    <dgm:cxn modelId="{4C58A84B-74EE-43E2-B8B1-F34D11961A1D}" type="presParOf" srcId="{46059494-3B27-4344-9C5B-5999FB136482}" destId="{213A7973-3D14-43B8-B697-E5077811F80B}" srcOrd="0" destOrd="0" presId="urn:microsoft.com/office/officeart/2005/8/layout/hierarchy2"/>
    <dgm:cxn modelId="{71E23752-6ADF-4E46-B4CF-44F2E5D8E153}" type="presParOf" srcId="{76A22043-9D3E-4BD0-95E3-5184F1D31D5C}" destId="{BF5B7965-05C3-4FA4-83FE-619F3C40CD8B}" srcOrd="1" destOrd="0" presId="urn:microsoft.com/office/officeart/2005/8/layout/hierarchy2"/>
    <dgm:cxn modelId="{CB9E63B1-6482-4FD1-8CA4-84F26B853273}" type="presParOf" srcId="{BF5B7965-05C3-4FA4-83FE-619F3C40CD8B}" destId="{9116C7AC-7234-4B64-A255-4AAE4200E6B5}" srcOrd="0" destOrd="0" presId="urn:microsoft.com/office/officeart/2005/8/layout/hierarchy2"/>
    <dgm:cxn modelId="{0B08F356-8DFF-41E4-A437-F56972EC95DB}" type="presParOf" srcId="{BF5B7965-05C3-4FA4-83FE-619F3C40CD8B}" destId="{21A0E76D-E5E1-42EF-B4C2-E96D70734CC7}" srcOrd="1" destOrd="0" presId="urn:microsoft.com/office/officeart/2005/8/layout/hierarchy2"/>
    <dgm:cxn modelId="{56EA1F46-1E75-4DF3-A77D-02F08A41727B}" type="presParOf" srcId="{C3D45C17-7B8E-44CA-9ADC-F9BE08CE1F8A}" destId="{6A751FEA-3B20-40DF-B547-1CF3A9DE818F}" srcOrd="4" destOrd="0" presId="urn:microsoft.com/office/officeart/2005/8/layout/hierarchy2"/>
    <dgm:cxn modelId="{9BD7536A-B20D-4DAB-81B8-A57571058835}" type="presParOf" srcId="{6A751FEA-3B20-40DF-B547-1CF3A9DE818F}" destId="{D0D30F52-5852-4193-BDCD-8E2FC4542636}" srcOrd="0" destOrd="0" presId="urn:microsoft.com/office/officeart/2005/8/layout/hierarchy2"/>
    <dgm:cxn modelId="{8A36F56E-97D1-460C-BDBA-EA3ACA257596}" type="presParOf" srcId="{6A751FEA-3B20-40DF-B547-1CF3A9DE818F}" destId="{0B395583-E4CF-495D-B66C-93AEC3892AFD}" srcOrd="1" destOrd="0" presId="urn:microsoft.com/office/officeart/2005/8/layout/hierarchy2"/>
    <dgm:cxn modelId="{2415BDAE-1B15-4DB2-8A69-AF0AD238BF37}" type="presParOf" srcId="{0B395583-E4CF-495D-B66C-93AEC3892AFD}" destId="{4EF2805B-DF2B-4BC2-A6A0-0CCFFB00B7BA}" srcOrd="0" destOrd="0" presId="urn:microsoft.com/office/officeart/2005/8/layout/hierarchy2"/>
    <dgm:cxn modelId="{06D81BE6-407B-4C48-9F87-B1879F884667}" type="presParOf" srcId="{4EF2805B-DF2B-4BC2-A6A0-0CCFFB00B7BA}" destId="{8E4D56EF-A0D9-4C49-B146-99B46CC34CAD}" srcOrd="0" destOrd="0" presId="urn:microsoft.com/office/officeart/2005/8/layout/hierarchy2"/>
    <dgm:cxn modelId="{A93FF83F-5EE1-4AB5-ABBA-1DBB962878B1}" type="presParOf" srcId="{0B395583-E4CF-495D-B66C-93AEC3892AFD}" destId="{29DEDDBC-0EC2-4E4F-BF97-41EE19FA74BB}" srcOrd="1" destOrd="0" presId="urn:microsoft.com/office/officeart/2005/8/layout/hierarchy2"/>
    <dgm:cxn modelId="{D4AC4D51-846F-419A-8081-6E791FA66FAA}" type="presParOf" srcId="{29DEDDBC-0EC2-4E4F-BF97-41EE19FA74BB}" destId="{8EB23045-DBB1-49D9-B36E-553F370AECF0}" srcOrd="0" destOrd="0" presId="urn:microsoft.com/office/officeart/2005/8/layout/hierarchy2"/>
    <dgm:cxn modelId="{B26BA6E0-AFF6-4F33-8ACF-FB301B6E1847}" type="presParOf" srcId="{29DEDDBC-0EC2-4E4F-BF97-41EE19FA74BB}" destId="{DBBEAE65-91A8-400B-8BAF-2ADC5B914DF8}" srcOrd="1" destOrd="0" presId="urn:microsoft.com/office/officeart/2005/8/layout/hierarchy2"/>
    <dgm:cxn modelId="{52C9538B-82A3-4B8A-9F89-1AF1DE247C5C}" type="presParOf" srcId="{DBBEAE65-91A8-400B-8BAF-2ADC5B914DF8}" destId="{B535F18A-98B5-471C-8387-7ABDF3988C2F}" srcOrd="0" destOrd="0" presId="urn:microsoft.com/office/officeart/2005/8/layout/hierarchy2"/>
    <dgm:cxn modelId="{F3427403-AD3F-4B18-802F-632C197A524D}" type="presParOf" srcId="{B535F18A-98B5-471C-8387-7ABDF3988C2F}" destId="{58C9CF2D-793F-47AF-B513-727E49B0759C}" srcOrd="0" destOrd="0" presId="urn:microsoft.com/office/officeart/2005/8/layout/hierarchy2"/>
    <dgm:cxn modelId="{7EF395F3-5E31-44A0-9F65-E35D528F3D6F}" type="presParOf" srcId="{DBBEAE65-91A8-400B-8BAF-2ADC5B914DF8}" destId="{C6DE40E6-2FA6-4165-B6C8-89A7038AC817}" srcOrd="1" destOrd="0" presId="urn:microsoft.com/office/officeart/2005/8/layout/hierarchy2"/>
    <dgm:cxn modelId="{63798218-3348-40C9-8DA0-2B4709EA2308}" type="presParOf" srcId="{C6DE40E6-2FA6-4165-B6C8-89A7038AC817}" destId="{9BADBE88-AB50-439A-A76E-06CAE86BA607}" srcOrd="0" destOrd="0" presId="urn:microsoft.com/office/officeart/2005/8/layout/hierarchy2"/>
    <dgm:cxn modelId="{C2B2D8FF-977D-4A16-AAB9-B887A2DE3E82}" type="presParOf" srcId="{C6DE40E6-2FA6-4165-B6C8-89A7038AC817}" destId="{40CC78AE-EA10-479C-8BC4-4B71C386E294}" srcOrd="1" destOrd="0" presId="urn:microsoft.com/office/officeart/2005/8/layout/hierarchy2"/>
    <dgm:cxn modelId="{C2CA8D0B-242A-4F2F-8609-BF914CC0226F}" type="presParOf" srcId="{40CC78AE-EA10-479C-8BC4-4B71C386E294}" destId="{6899D3ED-33D5-4C90-8724-CB9B080CEBAC}" srcOrd="0" destOrd="0" presId="urn:microsoft.com/office/officeart/2005/8/layout/hierarchy2"/>
    <dgm:cxn modelId="{C2EFC366-C698-4670-8EDB-0E48CC84BD3D}" type="presParOf" srcId="{6899D3ED-33D5-4C90-8724-CB9B080CEBAC}" destId="{F87EE093-9EB7-4AD2-88CC-8A85469FC70E}" srcOrd="0" destOrd="0" presId="urn:microsoft.com/office/officeart/2005/8/layout/hierarchy2"/>
    <dgm:cxn modelId="{3D9B886D-6D51-4C1B-BAE2-D7A0E2F0B2A5}" type="presParOf" srcId="{40CC78AE-EA10-479C-8BC4-4B71C386E294}" destId="{4FDC7FF3-6D9D-48F0-8D49-0C907170CFF8}" srcOrd="1" destOrd="0" presId="urn:microsoft.com/office/officeart/2005/8/layout/hierarchy2"/>
    <dgm:cxn modelId="{774BC9F6-99E6-479A-BFDF-7F307370C722}" type="presParOf" srcId="{4FDC7FF3-6D9D-48F0-8D49-0C907170CFF8}" destId="{706259C1-4B5B-49BE-A019-D127A8F92258}" srcOrd="0" destOrd="0" presId="urn:microsoft.com/office/officeart/2005/8/layout/hierarchy2"/>
    <dgm:cxn modelId="{6834D501-CA43-4C95-B203-44C1A077BC58}" type="presParOf" srcId="{4FDC7FF3-6D9D-48F0-8D49-0C907170CFF8}" destId="{F56D5289-BF75-4DEC-B9CD-3934104A958B}"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2922C6-69C7-4105-B9A2-BC04E168B7D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EA9FE56-6A8E-4608-B12C-997543D84A88}">
      <dgm:prSet phldrT="[Text]"/>
      <dgm:spPr/>
      <dgm:t>
        <a:bodyPr/>
        <a:lstStyle/>
        <a:p>
          <a:r>
            <a:rPr lang="en-US" b="1" dirty="0" smtClean="0"/>
            <a:t>AIG Teacher</a:t>
          </a:r>
          <a:endParaRPr lang="en-US" b="1" dirty="0"/>
        </a:p>
      </dgm:t>
    </dgm:pt>
    <dgm:pt modelId="{6FE512B6-7669-41F0-AE70-0505CA15BEE9}" type="parTrans" cxnId="{3546E696-0C5E-451A-A5A5-208AF1309F65}">
      <dgm:prSet/>
      <dgm:spPr/>
      <dgm:t>
        <a:bodyPr/>
        <a:lstStyle/>
        <a:p>
          <a:endParaRPr lang="en-US"/>
        </a:p>
      </dgm:t>
    </dgm:pt>
    <dgm:pt modelId="{85B42577-604F-4C86-9405-22F9544108A3}" type="sibTrans" cxnId="{3546E696-0C5E-451A-A5A5-208AF1309F65}">
      <dgm:prSet/>
      <dgm:spPr/>
      <dgm:t>
        <a:bodyPr/>
        <a:lstStyle/>
        <a:p>
          <a:endParaRPr lang="en-US"/>
        </a:p>
      </dgm:t>
    </dgm:pt>
    <dgm:pt modelId="{5B15B975-8928-4F7E-A1BB-DB123D23D739}">
      <dgm:prSet phldrT="[Text]"/>
      <dgm:spPr/>
      <dgm:t>
        <a:bodyPr/>
        <a:lstStyle/>
        <a:p>
          <a:r>
            <a:rPr lang="en-US" b="1" dirty="0" smtClean="0"/>
            <a:t>Classroom Teacher</a:t>
          </a:r>
          <a:endParaRPr lang="en-US" b="1" dirty="0"/>
        </a:p>
      </dgm:t>
    </dgm:pt>
    <dgm:pt modelId="{958F9B00-FB91-4260-AC08-6ED2502CEBE0}" type="parTrans" cxnId="{98D81B04-9399-4DD4-B3D5-D2020713AF3D}">
      <dgm:prSet/>
      <dgm:spPr/>
      <dgm:t>
        <a:bodyPr/>
        <a:lstStyle/>
        <a:p>
          <a:endParaRPr lang="en-US"/>
        </a:p>
      </dgm:t>
    </dgm:pt>
    <dgm:pt modelId="{31D53336-F07A-41B2-97C4-7A4887BA8757}" type="sibTrans" cxnId="{98D81B04-9399-4DD4-B3D5-D2020713AF3D}">
      <dgm:prSet/>
      <dgm:spPr/>
      <dgm:t>
        <a:bodyPr/>
        <a:lstStyle/>
        <a:p>
          <a:endParaRPr lang="en-US"/>
        </a:p>
      </dgm:t>
    </dgm:pt>
    <dgm:pt modelId="{F4CC9D2B-8D24-4B16-9276-5B783FAA7BE7}">
      <dgm:prSet phldrT="[Text]"/>
      <dgm:spPr/>
      <dgm:t>
        <a:bodyPr/>
        <a:lstStyle/>
        <a:p>
          <a:r>
            <a:rPr lang="en-US" b="1" dirty="0" smtClean="0"/>
            <a:t>School Counselors &amp; Other School Staff</a:t>
          </a:r>
          <a:endParaRPr lang="en-US" b="1" dirty="0"/>
        </a:p>
      </dgm:t>
    </dgm:pt>
    <dgm:pt modelId="{8E9A5BBF-C462-4975-9872-D2EB0E74168D}" type="parTrans" cxnId="{9AEDB499-5A10-41F3-9CC1-2BBDA1E01D7C}">
      <dgm:prSet/>
      <dgm:spPr/>
      <dgm:t>
        <a:bodyPr/>
        <a:lstStyle/>
        <a:p>
          <a:endParaRPr lang="en-US"/>
        </a:p>
      </dgm:t>
    </dgm:pt>
    <dgm:pt modelId="{7F673A0E-3625-462E-B61F-89C9F49BD19E}" type="sibTrans" cxnId="{9AEDB499-5A10-41F3-9CC1-2BBDA1E01D7C}">
      <dgm:prSet/>
      <dgm:spPr/>
      <dgm:t>
        <a:bodyPr/>
        <a:lstStyle/>
        <a:p>
          <a:endParaRPr lang="en-US"/>
        </a:p>
      </dgm:t>
    </dgm:pt>
    <dgm:pt modelId="{724CD379-AC59-4319-8ADB-A98B26F1D2B5}">
      <dgm:prSet phldrT="[Text]"/>
      <dgm:spPr/>
      <dgm:t>
        <a:bodyPr/>
        <a:lstStyle/>
        <a:p>
          <a:r>
            <a:rPr lang="en-US" b="1" dirty="0" smtClean="0"/>
            <a:t>AIG Central Services Staff</a:t>
          </a:r>
          <a:endParaRPr lang="en-US" b="1" dirty="0"/>
        </a:p>
      </dgm:t>
    </dgm:pt>
    <dgm:pt modelId="{A5ADDDCA-AEAA-4A93-B77D-27BA5CDCD9E9}" type="parTrans" cxnId="{1E71A9D2-4372-4A0E-9DFF-82A784BFCC22}">
      <dgm:prSet/>
      <dgm:spPr/>
      <dgm:t>
        <a:bodyPr/>
        <a:lstStyle/>
        <a:p>
          <a:endParaRPr lang="en-US"/>
        </a:p>
      </dgm:t>
    </dgm:pt>
    <dgm:pt modelId="{CEA91EE8-414C-4E55-ABBD-22BBEB75944E}" type="sibTrans" cxnId="{1E71A9D2-4372-4A0E-9DFF-82A784BFCC22}">
      <dgm:prSet/>
      <dgm:spPr/>
      <dgm:t>
        <a:bodyPr/>
        <a:lstStyle/>
        <a:p>
          <a:endParaRPr lang="en-US"/>
        </a:p>
      </dgm:t>
    </dgm:pt>
    <dgm:pt modelId="{22B11955-89A3-4015-BE47-E6EE7B4AF741}">
      <dgm:prSet phldrT="[Text]"/>
      <dgm:spPr/>
      <dgm:t>
        <a:bodyPr/>
        <a:lstStyle/>
        <a:p>
          <a:r>
            <a:rPr lang="en-US" b="1" dirty="0" smtClean="0"/>
            <a:t>Parents</a:t>
          </a:r>
          <a:endParaRPr lang="en-US" b="1" dirty="0"/>
        </a:p>
      </dgm:t>
    </dgm:pt>
    <dgm:pt modelId="{D1C29D9C-A0E5-44ED-B22E-51C84ED49E93}" type="parTrans" cxnId="{F5B380D3-780B-4A45-BC24-FE933F63EB7A}">
      <dgm:prSet/>
      <dgm:spPr/>
      <dgm:t>
        <a:bodyPr/>
        <a:lstStyle/>
        <a:p>
          <a:endParaRPr lang="en-US"/>
        </a:p>
      </dgm:t>
    </dgm:pt>
    <dgm:pt modelId="{66C8363B-A1BC-4696-B396-BBD8C3604846}" type="sibTrans" cxnId="{F5B380D3-780B-4A45-BC24-FE933F63EB7A}">
      <dgm:prSet/>
      <dgm:spPr/>
      <dgm:t>
        <a:bodyPr/>
        <a:lstStyle/>
        <a:p>
          <a:endParaRPr lang="en-US"/>
        </a:p>
      </dgm:t>
    </dgm:pt>
    <dgm:pt modelId="{D4D2CB17-59A1-40FB-8B0D-18293F2F528E}" type="pres">
      <dgm:prSet presAssocID="{8D2922C6-69C7-4105-B9A2-BC04E168B7DC}" presName="cycle" presStyleCnt="0">
        <dgm:presLayoutVars>
          <dgm:dir/>
          <dgm:resizeHandles val="exact"/>
        </dgm:presLayoutVars>
      </dgm:prSet>
      <dgm:spPr/>
      <dgm:t>
        <a:bodyPr/>
        <a:lstStyle/>
        <a:p>
          <a:endParaRPr lang="en-US"/>
        </a:p>
      </dgm:t>
    </dgm:pt>
    <dgm:pt modelId="{334509A2-04FA-4849-BBA3-CD5EF06CD90A}" type="pres">
      <dgm:prSet presAssocID="{DEA9FE56-6A8E-4608-B12C-997543D84A88}" presName="node" presStyleLbl="node1" presStyleIdx="0" presStyleCnt="5">
        <dgm:presLayoutVars>
          <dgm:bulletEnabled val="1"/>
        </dgm:presLayoutVars>
      </dgm:prSet>
      <dgm:spPr/>
      <dgm:t>
        <a:bodyPr/>
        <a:lstStyle/>
        <a:p>
          <a:endParaRPr lang="en-US"/>
        </a:p>
      </dgm:t>
    </dgm:pt>
    <dgm:pt modelId="{9C117543-6CDA-46EF-9DCE-F50940CB076B}" type="pres">
      <dgm:prSet presAssocID="{85B42577-604F-4C86-9405-22F9544108A3}" presName="sibTrans" presStyleLbl="sibTrans2D1" presStyleIdx="0" presStyleCnt="5"/>
      <dgm:spPr/>
      <dgm:t>
        <a:bodyPr/>
        <a:lstStyle/>
        <a:p>
          <a:endParaRPr lang="en-US"/>
        </a:p>
      </dgm:t>
    </dgm:pt>
    <dgm:pt modelId="{2F55BA23-2D7B-4A34-AC22-BA61FB739FCB}" type="pres">
      <dgm:prSet presAssocID="{85B42577-604F-4C86-9405-22F9544108A3}" presName="connectorText" presStyleLbl="sibTrans2D1" presStyleIdx="0" presStyleCnt="5"/>
      <dgm:spPr/>
      <dgm:t>
        <a:bodyPr/>
        <a:lstStyle/>
        <a:p>
          <a:endParaRPr lang="en-US"/>
        </a:p>
      </dgm:t>
    </dgm:pt>
    <dgm:pt modelId="{A9EA52A8-C16F-4091-9934-703857E89478}" type="pres">
      <dgm:prSet presAssocID="{5B15B975-8928-4F7E-A1BB-DB123D23D739}" presName="node" presStyleLbl="node1" presStyleIdx="1" presStyleCnt="5">
        <dgm:presLayoutVars>
          <dgm:bulletEnabled val="1"/>
        </dgm:presLayoutVars>
      </dgm:prSet>
      <dgm:spPr/>
      <dgm:t>
        <a:bodyPr/>
        <a:lstStyle/>
        <a:p>
          <a:endParaRPr lang="en-US"/>
        </a:p>
      </dgm:t>
    </dgm:pt>
    <dgm:pt modelId="{A02EA907-1672-4097-86F0-339F655B9890}" type="pres">
      <dgm:prSet presAssocID="{31D53336-F07A-41B2-97C4-7A4887BA8757}" presName="sibTrans" presStyleLbl="sibTrans2D1" presStyleIdx="1" presStyleCnt="5"/>
      <dgm:spPr/>
      <dgm:t>
        <a:bodyPr/>
        <a:lstStyle/>
        <a:p>
          <a:endParaRPr lang="en-US"/>
        </a:p>
      </dgm:t>
    </dgm:pt>
    <dgm:pt modelId="{CE3EE036-17DC-4FA5-9755-649F58881C97}" type="pres">
      <dgm:prSet presAssocID="{31D53336-F07A-41B2-97C4-7A4887BA8757}" presName="connectorText" presStyleLbl="sibTrans2D1" presStyleIdx="1" presStyleCnt="5"/>
      <dgm:spPr/>
      <dgm:t>
        <a:bodyPr/>
        <a:lstStyle/>
        <a:p>
          <a:endParaRPr lang="en-US"/>
        </a:p>
      </dgm:t>
    </dgm:pt>
    <dgm:pt modelId="{B5D105DF-6DDA-4230-9116-426F59A7CFE0}" type="pres">
      <dgm:prSet presAssocID="{F4CC9D2B-8D24-4B16-9276-5B783FAA7BE7}" presName="node" presStyleLbl="node1" presStyleIdx="2" presStyleCnt="5">
        <dgm:presLayoutVars>
          <dgm:bulletEnabled val="1"/>
        </dgm:presLayoutVars>
      </dgm:prSet>
      <dgm:spPr/>
      <dgm:t>
        <a:bodyPr/>
        <a:lstStyle/>
        <a:p>
          <a:endParaRPr lang="en-US"/>
        </a:p>
      </dgm:t>
    </dgm:pt>
    <dgm:pt modelId="{429B4362-9A9E-4198-B347-B1E1C2ECAE98}" type="pres">
      <dgm:prSet presAssocID="{7F673A0E-3625-462E-B61F-89C9F49BD19E}" presName="sibTrans" presStyleLbl="sibTrans2D1" presStyleIdx="2" presStyleCnt="5"/>
      <dgm:spPr/>
      <dgm:t>
        <a:bodyPr/>
        <a:lstStyle/>
        <a:p>
          <a:endParaRPr lang="en-US"/>
        </a:p>
      </dgm:t>
    </dgm:pt>
    <dgm:pt modelId="{36A810F5-8C22-476E-9035-372D45E66C5A}" type="pres">
      <dgm:prSet presAssocID="{7F673A0E-3625-462E-B61F-89C9F49BD19E}" presName="connectorText" presStyleLbl="sibTrans2D1" presStyleIdx="2" presStyleCnt="5"/>
      <dgm:spPr/>
      <dgm:t>
        <a:bodyPr/>
        <a:lstStyle/>
        <a:p>
          <a:endParaRPr lang="en-US"/>
        </a:p>
      </dgm:t>
    </dgm:pt>
    <dgm:pt modelId="{C00FD013-ABB1-42FC-8C26-63509F995B71}" type="pres">
      <dgm:prSet presAssocID="{724CD379-AC59-4319-8ADB-A98B26F1D2B5}" presName="node" presStyleLbl="node1" presStyleIdx="3" presStyleCnt="5">
        <dgm:presLayoutVars>
          <dgm:bulletEnabled val="1"/>
        </dgm:presLayoutVars>
      </dgm:prSet>
      <dgm:spPr/>
      <dgm:t>
        <a:bodyPr/>
        <a:lstStyle/>
        <a:p>
          <a:endParaRPr lang="en-US"/>
        </a:p>
      </dgm:t>
    </dgm:pt>
    <dgm:pt modelId="{4FE53D7B-B7A1-4727-A1BB-D7CCF2C85D8F}" type="pres">
      <dgm:prSet presAssocID="{CEA91EE8-414C-4E55-ABBD-22BBEB75944E}" presName="sibTrans" presStyleLbl="sibTrans2D1" presStyleIdx="3" presStyleCnt="5"/>
      <dgm:spPr/>
      <dgm:t>
        <a:bodyPr/>
        <a:lstStyle/>
        <a:p>
          <a:endParaRPr lang="en-US"/>
        </a:p>
      </dgm:t>
    </dgm:pt>
    <dgm:pt modelId="{A97C18A6-2225-4D83-AD51-F68A07AE3A3D}" type="pres">
      <dgm:prSet presAssocID="{CEA91EE8-414C-4E55-ABBD-22BBEB75944E}" presName="connectorText" presStyleLbl="sibTrans2D1" presStyleIdx="3" presStyleCnt="5"/>
      <dgm:spPr/>
      <dgm:t>
        <a:bodyPr/>
        <a:lstStyle/>
        <a:p>
          <a:endParaRPr lang="en-US"/>
        </a:p>
      </dgm:t>
    </dgm:pt>
    <dgm:pt modelId="{FBFC4828-1671-45C0-8C7D-5B70C5D1BACF}" type="pres">
      <dgm:prSet presAssocID="{22B11955-89A3-4015-BE47-E6EE7B4AF741}" presName="node" presStyleLbl="node1" presStyleIdx="4" presStyleCnt="5">
        <dgm:presLayoutVars>
          <dgm:bulletEnabled val="1"/>
        </dgm:presLayoutVars>
      </dgm:prSet>
      <dgm:spPr/>
      <dgm:t>
        <a:bodyPr/>
        <a:lstStyle/>
        <a:p>
          <a:endParaRPr lang="en-US"/>
        </a:p>
      </dgm:t>
    </dgm:pt>
    <dgm:pt modelId="{689313E1-24F3-4D1D-9D80-61CB60BD5A6C}" type="pres">
      <dgm:prSet presAssocID="{66C8363B-A1BC-4696-B396-BBD8C3604846}" presName="sibTrans" presStyleLbl="sibTrans2D1" presStyleIdx="4" presStyleCnt="5"/>
      <dgm:spPr/>
      <dgm:t>
        <a:bodyPr/>
        <a:lstStyle/>
        <a:p>
          <a:endParaRPr lang="en-US"/>
        </a:p>
      </dgm:t>
    </dgm:pt>
    <dgm:pt modelId="{037557E1-2420-4643-B91C-074956F00109}" type="pres">
      <dgm:prSet presAssocID="{66C8363B-A1BC-4696-B396-BBD8C3604846}" presName="connectorText" presStyleLbl="sibTrans2D1" presStyleIdx="4" presStyleCnt="5"/>
      <dgm:spPr/>
      <dgm:t>
        <a:bodyPr/>
        <a:lstStyle/>
        <a:p>
          <a:endParaRPr lang="en-US"/>
        </a:p>
      </dgm:t>
    </dgm:pt>
  </dgm:ptLst>
  <dgm:cxnLst>
    <dgm:cxn modelId="{177D9CFD-B57E-4AF6-8B5E-6E90F97A7C8B}" type="presOf" srcId="{7F673A0E-3625-462E-B61F-89C9F49BD19E}" destId="{429B4362-9A9E-4198-B347-B1E1C2ECAE98}" srcOrd="0" destOrd="0" presId="urn:microsoft.com/office/officeart/2005/8/layout/cycle2"/>
    <dgm:cxn modelId="{A9D84FF9-41BA-4359-B27D-7F3F0D3D587D}" type="presOf" srcId="{8D2922C6-69C7-4105-B9A2-BC04E168B7DC}" destId="{D4D2CB17-59A1-40FB-8B0D-18293F2F528E}" srcOrd="0" destOrd="0" presId="urn:microsoft.com/office/officeart/2005/8/layout/cycle2"/>
    <dgm:cxn modelId="{3546E696-0C5E-451A-A5A5-208AF1309F65}" srcId="{8D2922C6-69C7-4105-B9A2-BC04E168B7DC}" destId="{DEA9FE56-6A8E-4608-B12C-997543D84A88}" srcOrd="0" destOrd="0" parTransId="{6FE512B6-7669-41F0-AE70-0505CA15BEE9}" sibTransId="{85B42577-604F-4C86-9405-22F9544108A3}"/>
    <dgm:cxn modelId="{44AF55AF-0303-4E02-8AF0-C28D931093DF}" type="presOf" srcId="{CEA91EE8-414C-4E55-ABBD-22BBEB75944E}" destId="{A97C18A6-2225-4D83-AD51-F68A07AE3A3D}" srcOrd="1" destOrd="0" presId="urn:microsoft.com/office/officeart/2005/8/layout/cycle2"/>
    <dgm:cxn modelId="{9490CCE7-8F73-4FEC-B31B-2E4219631B5D}" type="presOf" srcId="{F4CC9D2B-8D24-4B16-9276-5B783FAA7BE7}" destId="{B5D105DF-6DDA-4230-9116-426F59A7CFE0}" srcOrd="0" destOrd="0" presId="urn:microsoft.com/office/officeart/2005/8/layout/cycle2"/>
    <dgm:cxn modelId="{95302158-0C29-4F0A-8753-523E91E8C752}" type="presOf" srcId="{7F673A0E-3625-462E-B61F-89C9F49BD19E}" destId="{36A810F5-8C22-476E-9035-372D45E66C5A}" srcOrd="1" destOrd="0" presId="urn:microsoft.com/office/officeart/2005/8/layout/cycle2"/>
    <dgm:cxn modelId="{E8B55F5E-FFFB-49D8-BAA2-98BB0FBEE65C}" type="presOf" srcId="{66C8363B-A1BC-4696-B396-BBD8C3604846}" destId="{689313E1-24F3-4D1D-9D80-61CB60BD5A6C}" srcOrd="0" destOrd="0" presId="urn:microsoft.com/office/officeart/2005/8/layout/cycle2"/>
    <dgm:cxn modelId="{D902DB16-362D-4B65-9536-3F5BF8A6EC88}" type="presOf" srcId="{31D53336-F07A-41B2-97C4-7A4887BA8757}" destId="{A02EA907-1672-4097-86F0-339F655B9890}" srcOrd="0" destOrd="0" presId="urn:microsoft.com/office/officeart/2005/8/layout/cycle2"/>
    <dgm:cxn modelId="{0720850D-3127-4D78-A01B-41CD01224182}" type="presOf" srcId="{85B42577-604F-4C86-9405-22F9544108A3}" destId="{2F55BA23-2D7B-4A34-AC22-BA61FB739FCB}" srcOrd="1" destOrd="0" presId="urn:microsoft.com/office/officeart/2005/8/layout/cycle2"/>
    <dgm:cxn modelId="{470CA2F8-B406-4BED-BF00-053404B6F9D1}" type="presOf" srcId="{724CD379-AC59-4319-8ADB-A98B26F1D2B5}" destId="{C00FD013-ABB1-42FC-8C26-63509F995B71}" srcOrd="0" destOrd="0" presId="urn:microsoft.com/office/officeart/2005/8/layout/cycle2"/>
    <dgm:cxn modelId="{F5B380D3-780B-4A45-BC24-FE933F63EB7A}" srcId="{8D2922C6-69C7-4105-B9A2-BC04E168B7DC}" destId="{22B11955-89A3-4015-BE47-E6EE7B4AF741}" srcOrd="4" destOrd="0" parTransId="{D1C29D9C-A0E5-44ED-B22E-51C84ED49E93}" sibTransId="{66C8363B-A1BC-4696-B396-BBD8C3604846}"/>
    <dgm:cxn modelId="{2169EA92-D2DA-4335-94A2-5FD06D05D7F7}" type="presOf" srcId="{85B42577-604F-4C86-9405-22F9544108A3}" destId="{9C117543-6CDA-46EF-9DCE-F50940CB076B}" srcOrd="0" destOrd="0" presId="urn:microsoft.com/office/officeart/2005/8/layout/cycle2"/>
    <dgm:cxn modelId="{1E596D0A-A8E3-4DFD-8ABC-BA8941E64647}" type="presOf" srcId="{31D53336-F07A-41B2-97C4-7A4887BA8757}" destId="{CE3EE036-17DC-4FA5-9755-649F58881C97}" srcOrd="1" destOrd="0" presId="urn:microsoft.com/office/officeart/2005/8/layout/cycle2"/>
    <dgm:cxn modelId="{76904C9D-3B06-44F9-AA01-0E3562DE04DA}" type="presOf" srcId="{DEA9FE56-6A8E-4608-B12C-997543D84A88}" destId="{334509A2-04FA-4849-BBA3-CD5EF06CD90A}" srcOrd="0" destOrd="0" presId="urn:microsoft.com/office/officeart/2005/8/layout/cycle2"/>
    <dgm:cxn modelId="{1E71A9D2-4372-4A0E-9DFF-82A784BFCC22}" srcId="{8D2922C6-69C7-4105-B9A2-BC04E168B7DC}" destId="{724CD379-AC59-4319-8ADB-A98B26F1D2B5}" srcOrd="3" destOrd="0" parTransId="{A5ADDDCA-AEAA-4A93-B77D-27BA5CDCD9E9}" sibTransId="{CEA91EE8-414C-4E55-ABBD-22BBEB75944E}"/>
    <dgm:cxn modelId="{9F083F74-1058-4489-B79F-8B5F67C7012D}" type="presOf" srcId="{66C8363B-A1BC-4696-B396-BBD8C3604846}" destId="{037557E1-2420-4643-B91C-074956F00109}" srcOrd="1" destOrd="0" presId="urn:microsoft.com/office/officeart/2005/8/layout/cycle2"/>
    <dgm:cxn modelId="{9AEDB499-5A10-41F3-9CC1-2BBDA1E01D7C}" srcId="{8D2922C6-69C7-4105-B9A2-BC04E168B7DC}" destId="{F4CC9D2B-8D24-4B16-9276-5B783FAA7BE7}" srcOrd="2" destOrd="0" parTransId="{8E9A5BBF-C462-4975-9872-D2EB0E74168D}" sibTransId="{7F673A0E-3625-462E-B61F-89C9F49BD19E}"/>
    <dgm:cxn modelId="{98D81B04-9399-4DD4-B3D5-D2020713AF3D}" srcId="{8D2922C6-69C7-4105-B9A2-BC04E168B7DC}" destId="{5B15B975-8928-4F7E-A1BB-DB123D23D739}" srcOrd="1" destOrd="0" parTransId="{958F9B00-FB91-4260-AC08-6ED2502CEBE0}" sibTransId="{31D53336-F07A-41B2-97C4-7A4887BA8757}"/>
    <dgm:cxn modelId="{4D9E8E22-8A56-45A3-98F0-116CF2F56F18}" type="presOf" srcId="{CEA91EE8-414C-4E55-ABBD-22BBEB75944E}" destId="{4FE53D7B-B7A1-4727-A1BB-D7CCF2C85D8F}" srcOrd="0" destOrd="0" presId="urn:microsoft.com/office/officeart/2005/8/layout/cycle2"/>
    <dgm:cxn modelId="{3FFEB1BD-7B14-4688-B71B-C44B69491B3E}" type="presOf" srcId="{22B11955-89A3-4015-BE47-E6EE7B4AF741}" destId="{FBFC4828-1671-45C0-8C7D-5B70C5D1BACF}" srcOrd="0" destOrd="0" presId="urn:microsoft.com/office/officeart/2005/8/layout/cycle2"/>
    <dgm:cxn modelId="{20A22491-E7BA-4FD2-BF26-AF4E434893B8}" type="presOf" srcId="{5B15B975-8928-4F7E-A1BB-DB123D23D739}" destId="{A9EA52A8-C16F-4091-9934-703857E89478}" srcOrd="0" destOrd="0" presId="urn:microsoft.com/office/officeart/2005/8/layout/cycle2"/>
    <dgm:cxn modelId="{77C79572-8C9B-4703-B93E-9247F9FC4338}" type="presParOf" srcId="{D4D2CB17-59A1-40FB-8B0D-18293F2F528E}" destId="{334509A2-04FA-4849-BBA3-CD5EF06CD90A}" srcOrd="0" destOrd="0" presId="urn:microsoft.com/office/officeart/2005/8/layout/cycle2"/>
    <dgm:cxn modelId="{5CD447CC-F6A7-4091-ACD9-38B99A888F60}" type="presParOf" srcId="{D4D2CB17-59A1-40FB-8B0D-18293F2F528E}" destId="{9C117543-6CDA-46EF-9DCE-F50940CB076B}" srcOrd="1" destOrd="0" presId="urn:microsoft.com/office/officeart/2005/8/layout/cycle2"/>
    <dgm:cxn modelId="{DBDFD187-204B-4D08-8EFB-2895369AD5E4}" type="presParOf" srcId="{9C117543-6CDA-46EF-9DCE-F50940CB076B}" destId="{2F55BA23-2D7B-4A34-AC22-BA61FB739FCB}" srcOrd="0" destOrd="0" presId="urn:microsoft.com/office/officeart/2005/8/layout/cycle2"/>
    <dgm:cxn modelId="{6EB10271-9A51-4293-9171-C35B0E83FF04}" type="presParOf" srcId="{D4D2CB17-59A1-40FB-8B0D-18293F2F528E}" destId="{A9EA52A8-C16F-4091-9934-703857E89478}" srcOrd="2" destOrd="0" presId="urn:microsoft.com/office/officeart/2005/8/layout/cycle2"/>
    <dgm:cxn modelId="{853CA15B-4597-4F42-8E39-E8284598D2A4}" type="presParOf" srcId="{D4D2CB17-59A1-40FB-8B0D-18293F2F528E}" destId="{A02EA907-1672-4097-86F0-339F655B9890}" srcOrd="3" destOrd="0" presId="urn:microsoft.com/office/officeart/2005/8/layout/cycle2"/>
    <dgm:cxn modelId="{4C71AF0E-7A99-4608-BE2F-225F9D75425D}" type="presParOf" srcId="{A02EA907-1672-4097-86F0-339F655B9890}" destId="{CE3EE036-17DC-4FA5-9755-649F58881C97}" srcOrd="0" destOrd="0" presId="urn:microsoft.com/office/officeart/2005/8/layout/cycle2"/>
    <dgm:cxn modelId="{22A945DF-12B8-47F6-AE08-9077AABF81AA}" type="presParOf" srcId="{D4D2CB17-59A1-40FB-8B0D-18293F2F528E}" destId="{B5D105DF-6DDA-4230-9116-426F59A7CFE0}" srcOrd="4" destOrd="0" presId="urn:microsoft.com/office/officeart/2005/8/layout/cycle2"/>
    <dgm:cxn modelId="{73B38E1D-05A4-4341-9EBD-1B9008EC7D4A}" type="presParOf" srcId="{D4D2CB17-59A1-40FB-8B0D-18293F2F528E}" destId="{429B4362-9A9E-4198-B347-B1E1C2ECAE98}" srcOrd="5" destOrd="0" presId="urn:microsoft.com/office/officeart/2005/8/layout/cycle2"/>
    <dgm:cxn modelId="{E15DDF19-089D-430C-8888-AD45736E675A}" type="presParOf" srcId="{429B4362-9A9E-4198-B347-B1E1C2ECAE98}" destId="{36A810F5-8C22-476E-9035-372D45E66C5A}" srcOrd="0" destOrd="0" presId="urn:microsoft.com/office/officeart/2005/8/layout/cycle2"/>
    <dgm:cxn modelId="{E3DF659F-BC94-45B2-9600-B49E4BD3E1DB}" type="presParOf" srcId="{D4D2CB17-59A1-40FB-8B0D-18293F2F528E}" destId="{C00FD013-ABB1-42FC-8C26-63509F995B71}" srcOrd="6" destOrd="0" presId="urn:microsoft.com/office/officeart/2005/8/layout/cycle2"/>
    <dgm:cxn modelId="{AA8B27FC-F8E0-408E-869E-4BB114D02CB3}" type="presParOf" srcId="{D4D2CB17-59A1-40FB-8B0D-18293F2F528E}" destId="{4FE53D7B-B7A1-4727-A1BB-D7CCF2C85D8F}" srcOrd="7" destOrd="0" presId="urn:microsoft.com/office/officeart/2005/8/layout/cycle2"/>
    <dgm:cxn modelId="{EF86B352-8ED6-4E86-9F6F-AF6EE5EA6685}" type="presParOf" srcId="{4FE53D7B-B7A1-4727-A1BB-D7CCF2C85D8F}" destId="{A97C18A6-2225-4D83-AD51-F68A07AE3A3D}" srcOrd="0" destOrd="0" presId="urn:microsoft.com/office/officeart/2005/8/layout/cycle2"/>
    <dgm:cxn modelId="{6D85C849-860C-4626-873D-E5601AF789FB}" type="presParOf" srcId="{D4D2CB17-59A1-40FB-8B0D-18293F2F528E}" destId="{FBFC4828-1671-45C0-8C7D-5B70C5D1BACF}" srcOrd="8" destOrd="0" presId="urn:microsoft.com/office/officeart/2005/8/layout/cycle2"/>
    <dgm:cxn modelId="{8CDFAE2F-1F28-40F7-A3F7-34AC040B4EF6}" type="presParOf" srcId="{D4D2CB17-59A1-40FB-8B0D-18293F2F528E}" destId="{689313E1-24F3-4D1D-9D80-61CB60BD5A6C}" srcOrd="9" destOrd="0" presId="urn:microsoft.com/office/officeart/2005/8/layout/cycle2"/>
    <dgm:cxn modelId="{DFE9A28E-EF5D-42D6-9BDD-652364B81846}" type="presParOf" srcId="{689313E1-24F3-4D1D-9D80-61CB60BD5A6C}" destId="{037557E1-2420-4643-B91C-074956F00109}" srcOrd="0" destOrd="0" presId="urn:microsoft.com/office/officeart/2005/8/layout/cycle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A02951-1479-4E0E-B029-D39DD2E2D273}">
      <dsp:nvSpPr>
        <dsp:cNvPr id="0" name=""/>
        <dsp:cNvSpPr/>
      </dsp:nvSpPr>
      <dsp:spPr>
        <a:xfrm>
          <a:off x="574774" y="651"/>
          <a:ext cx="1346894" cy="673447"/>
        </a:xfrm>
        <a:prstGeom prst="roundRect">
          <a:avLst>
            <a:gd name="adj" fmla="val 10000"/>
          </a:avLst>
        </a:prstGeom>
        <a:solidFill>
          <a:srgbClr val="FFE1FF"/>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Gateway #1</a:t>
          </a:r>
        </a:p>
      </dsp:txBody>
      <dsp:txXfrm>
        <a:off x="574774" y="651"/>
        <a:ext cx="1346894" cy="673447"/>
      </dsp:txXfrm>
    </dsp:sp>
    <dsp:sp modelId="{FB550F5C-8B29-4266-8C28-059A22025770}">
      <dsp:nvSpPr>
        <dsp:cNvPr id="0" name=""/>
        <dsp:cNvSpPr/>
      </dsp:nvSpPr>
      <dsp:spPr>
        <a:xfrm>
          <a:off x="1921668" y="327432"/>
          <a:ext cx="538757" cy="19885"/>
        </a:xfrm>
        <a:custGeom>
          <a:avLst/>
          <a:gdLst/>
          <a:ahLst/>
          <a:cxnLst/>
          <a:rect l="0" t="0" r="0" b="0"/>
          <a:pathLst>
            <a:path>
              <a:moveTo>
                <a:pt x="0" y="9942"/>
              </a:moveTo>
              <a:lnTo>
                <a:pt x="538757" y="9942"/>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77578" y="323905"/>
        <a:ext cx="26937" cy="26937"/>
      </dsp:txXfrm>
    </dsp:sp>
    <dsp:sp modelId="{D17EDCD8-8533-4FD4-B34D-B0DF7F7A8D6F}">
      <dsp:nvSpPr>
        <dsp:cNvPr id="0" name=""/>
        <dsp:cNvSpPr/>
      </dsp:nvSpPr>
      <dsp:spPr>
        <a:xfrm>
          <a:off x="2460426" y="651"/>
          <a:ext cx="1346894" cy="673447"/>
        </a:xfrm>
        <a:prstGeom prst="roundRect">
          <a:avLst>
            <a:gd name="adj" fmla="val 10000"/>
          </a:avLst>
        </a:prstGeom>
        <a:solidFill>
          <a:srgbClr val="FFE1FF"/>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a:solidFill>
                <a:sysClr val="windowText" lastClr="000000"/>
              </a:solidFill>
            </a:rPr>
            <a:t>Students scoring </a:t>
          </a:r>
          <a:r>
            <a:rPr lang="en-US" sz="600" u="sng" kern="1200" dirty="0">
              <a:solidFill>
                <a:sysClr val="windowText" lastClr="000000"/>
              </a:solidFill>
            </a:rPr>
            <a:t>&gt;</a:t>
          </a:r>
          <a:r>
            <a:rPr lang="en-US" sz="600" kern="1200" dirty="0">
              <a:solidFill>
                <a:sysClr val="windowText" lastClr="000000"/>
              </a:solidFill>
            </a:rPr>
            <a:t> 95% on both a qualifying CogAT score </a:t>
          </a:r>
          <a:r>
            <a:rPr lang="en-US" sz="600" b="1" kern="1200" dirty="0">
              <a:solidFill>
                <a:sysClr val="windowText" lastClr="000000"/>
              </a:solidFill>
            </a:rPr>
            <a:t>AND</a:t>
          </a:r>
          <a:r>
            <a:rPr lang="en-US" sz="600" kern="1200" dirty="0">
              <a:solidFill>
                <a:sysClr val="windowText" lastClr="000000"/>
              </a:solidFill>
            </a:rPr>
            <a:t> Iowa total reading and/or total math score are identified in the area(s) in which the scores align</a:t>
          </a:r>
          <a:endParaRPr lang="en-US" sz="600" kern="1200" dirty="0"/>
        </a:p>
      </dsp:txBody>
      <dsp:txXfrm>
        <a:off x="2460426" y="651"/>
        <a:ext cx="1346894" cy="673447"/>
      </dsp:txXfrm>
    </dsp:sp>
    <dsp:sp modelId="{2C18669F-E8A7-43A7-B268-817CBC24BFD3}">
      <dsp:nvSpPr>
        <dsp:cNvPr id="0" name=""/>
        <dsp:cNvSpPr/>
      </dsp:nvSpPr>
      <dsp:spPr>
        <a:xfrm>
          <a:off x="566248" y="1146137"/>
          <a:ext cx="1346894" cy="673447"/>
        </a:xfrm>
        <a:prstGeom prst="roundRect">
          <a:avLst>
            <a:gd name="adj" fmla="val 10000"/>
          </a:avLst>
        </a:prstGeom>
        <a:solidFill>
          <a:srgbClr val="FDDCA1"/>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Gateway #2</a:t>
          </a:r>
        </a:p>
      </dsp:txBody>
      <dsp:txXfrm>
        <a:off x="566248" y="1146137"/>
        <a:ext cx="1346894" cy="673447"/>
      </dsp:txXfrm>
    </dsp:sp>
    <dsp:sp modelId="{59AB2F81-5AC6-4554-A5F8-10666AB0EF8B}">
      <dsp:nvSpPr>
        <dsp:cNvPr id="0" name=""/>
        <dsp:cNvSpPr/>
      </dsp:nvSpPr>
      <dsp:spPr>
        <a:xfrm rot="19551919">
          <a:off x="1856187" y="1287407"/>
          <a:ext cx="661193" cy="19885"/>
        </a:xfrm>
        <a:custGeom>
          <a:avLst/>
          <a:gdLst/>
          <a:ahLst/>
          <a:cxnLst/>
          <a:rect l="0" t="0" r="0" b="0"/>
          <a:pathLst>
            <a:path>
              <a:moveTo>
                <a:pt x="0" y="9942"/>
              </a:moveTo>
              <a:lnTo>
                <a:pt x="661193" y="9942"/>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551919">
        <a:off x="2170254" y="1280820"/>
        <a:ext cx="33059" cy="33059"/>
      </dsp:txXfrm>
    </dsp:sp>
    <dsp:sp modelId="{94BDB7DB-F460-4BF0-873E-9EA741F1BC0A}">
      <dsp:nvSpPr>
        <dsp:cNvPr id="0" name=""/>
        <dsp:cNvSpPr/>
      </dsp:nvSpPr>
      <dsp:spPr>
        <a:xfrm>
          <a:off x="2460426" y="775115"/>
          <a:ext cx="1346894" cy="673447"/>
        </a:xfrm>
        <a:prstGeom prst="roundRect">
          <a:avLst>
            <a:gd name="adj" fmla="val 10000"/>
          </a:avLst>
        </a:prstGeom>
        <a:solidFill>
          <a:srgbClr val="FDDCA1"/>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a:solidFill>
                <a:sysClr val="windowText" lastClr="000000"/>
              </a:solidFill>
            </a:rPr>
            <a:t>Students scoring </a:t>
          </a:r>
          <a:r>
            <a:rPr lang="en-US" sz="600" u="sng" kern="1200" dirty="0">
              <a:solidFill>
                <a:sysClr val="windowText" lastClr="000000"/>
              </a:solidFill>
            </a:rPr>
            <a:t>&gt;</a:t>
          </a:r>
          <a:r>
            <a:rPr lang="en-US" sz="600" kern="1200" dirty="0">
              <a:solidFill>
                <a:sysClr val="windowText" lastClr="000000"/>
              </a:solidFill>
            </a:rPr>
            <a:t>95% on qualifying CogAT score </a:t>
          </a:r>
          <a:r>
            <a:rPr lang="en-US" sz="600" b="1" kern="1200" dirty="0">
              <a:solidFill>
                <a:sysClr val="windowText" lastClr="000000"/>
              </a:solidFill>
            </a:rPr>
            <a:t>AND</a:t>
          </a:r>
          <a:r>
            <a:rPr lang="en-US" sz="600" kern="1200" dirty="0">
              <a:solidFill>
                <a:sysClr val="windowText" lastClr="000000"/>
              </a:solidFill>
            </a:rPr>
            <a:t> &lt;95%  on  Iowa reading and/or math</a:t>
          </a:r>
          <a:endParaRPr lang="en-US" sz="600" kern="1200" dirty="0"/>
        </a:p>
      </dsp:txBody>
      <dsp:txXfrm>
        <a:off x="2460426" y="775115"/>
        <a:ext cx="1346894" cy="673447"/>
      </dsp:txXfrm>
    </dsp:sp>
    <dsp:sp modelId="{DCB01B12-4041-469D-B1C4-ECBC864E9DD7}">
      <dsp:nvSpPr>
        <dsp:cNvPr id="0" name=""/>
        <dsp:cNvSpPr/>
      </dsp:nvSpPr>
      <dsp:spPr>
        <a:xfrm>
          <a:off x="3807321" y="1101896"/>
          <a:ext cx="538757" cy="19885"/>
        </a:xfrm>
        <a:custGeom>
          <a:avLst/>
          <a:gdLst/>
          <a:ahLst/>
          <a:cxnLst/>
          <a:rect l="0" t="0" r="0" b="0"/>
          <a:pathLst>
            <a:path>
              <a:moveTo>
                <a:pt x="0" y="9942"/>
              </a:moveTo>
              <a:lnTo>
                <a:pt x="538757" y="9942"/>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3231" y="1098370"/>
        <a:ext cx="26937" cy="26937"/>
      </dsp:txXfrm>
    </dsp:sp>
    <dsp:sp modelId="{B4D0840C-4F46-4DF5-A977-EB344FD3CB44}">
      <dsp:nvSpPr>
        <dsp:cNvPr id="0" name=""/>
        <dsp:cNvSpPr/>
      </dsp:nvSpPr>
      <dsp:spPr>
        <a:xfrm>
          <a:off x="4346078" y="775115"/>
          <a:ext cx="1346894" cy="673447"/>
        </a:xfrm>
        <a:prstGeom prst="roundRect">
          <a:avLst>
            <a:gd name="adj" fmla="val 10000"/>
          </a:avLst>
        </a:prstGeom>
        <a:solidFill>
          <a:srgbClr val="FDDCA1"/>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a:solidFill>
                <a:sysClr val="windowText" lastClr="000000"/>
              </a:solidFill>
            </a:rPr>
            <a:t>The WJ III is administered in reading and/or math. The achievement areas administered are determined by the qualifying CogAT score.  </a:t>
          </a:r>
          <a:endParaRPr lang="en-US" sz="600" kern="1200" dirty="0"/>
        </a:p>
      </dsp:txBody>
      <dsp:txXfrm>
        <a:off x="4346078" y="775115"/>
        <a:ext cx="1346894" cy="673447"/>
      </dsp:txXfrm>
    </dsp:sp>
    <dsp:sp modelId="{4730F301-5900-45E4-8A3E-4FCB04D0BE4B}">
      <dsp:nvSpPr>
        <dsp:cNvPr id="0" name=""/>
        <dsp:cNvSpPr/>
      </dsp:nvSpPr>
      <dsp:spPr>
        <a:xfrm>
          <a:off x="5692973" y="1101896"/>
          <a:ext cx="538757" cy="19885"/>
        </a:xfrm>
        <a:custGeom>
          <a:avLst/>
          <a:gdLst/>
          <a:ahLst/>
          <a:cxnLst/>
          <a:rect l="0" t="0" r="0" b="0"/>
          <a:pathLst>
            <a:path>
              <a:moveTo>
                <a:pt x="0" y="9942"/>
              </a:moveTo>
              <a:lnTo>
                <a:pt x="538757" y="9942"/>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48883" y="1098370"/>
        <a:ext cx="26937" cy="26937"/>
      </dsp:txXfrm>
    </dsp:sp>
    <dsp:sp modelId="{56D7D796-819B-475B-8034-57B9B4543C63}">
      <dsp:nvSpPr>
        <dsp:cNvPr id="0" name=""/>
        <dsp:cNvSpPr/>
      </dsp:nvSpPr>
      <dsp:spPr>
        <a:xfrm>
          <a:off x="6231731" y="775115"/>
          <a:ext cx="1346894" cy="673447"/>
        </a:xfrm>
        <a:prstGeom prst="roundRect">
          <a:avLst>
            <a:gd name="adj" fmla="val 10000"/>
          </a:avLst>
        </a:prstGeom>
        <a:solidFill>
          <a:srgbClr val="FDDCA1"/>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a:solidFill>
                <a:sysClr val="windowText" lastClr="000000"/>
              </a:solidFill>
            </a:rPr>
            <a:t>Students scoring </a:t>
          </a:r>
          <a:r>
            <a:rPr lang="en-US" sz="600" u="sng" kern="1200" dirty="0">
              <a:solidFill>
                <a:sysClr val="windowText" lastClr="000000"/>
              </a:solidFill>
            </a:rPr>
            <a:t>&gt;</a:t>
          </a:r>
          <a:r>
            <a:rPr lang="en-US" sz="600" kern="1200" dirty="0">
              <a:solidFill>
                <a:sysClr val="windowText" lastClr="000000"/>
              </a:solidFill>
            </a:rPr>
            <a:t> 95% on the  WJ III paired with a  </a:t>
          </a:r>
          <a:r>
            <a:rPr lang="en-US" sz="600" kern="1200" dirty="0" err="1">
              <a:solidFill>
                <a:sysClr val="windowText" lastClr="000000"/>
              </a:solidFill>
            </a:rPr>
            <a:t>qualifyinq</a:t>
          </a:r>
          <a:r>
            <a:rPr lang="en-US" sz="600" kern="1200" dirty="0">
              <a:solidFill>
                <a:sysClr val="windowText" lastClr="000000"/>
              </a:solidFill>
            </a:rPr>
            <a:t> CogAT score are identified in the area(s) in which the scores align</a:t>
          </a:r>
          <a:endParaRPr lang="en-US" sz="600" kern="1200" dirty="0"/>
        </a:p>
      </dsp:txBody>
      <dsp:txXfrm>
        <a:off x="6231731" y="775115"/>
        <a:ext cx="1346894" cy="673447"/>
      </dsp:txXfrm>
    </dsp:sp>
    <dsp:sp modelId="{7A669155-5AAA-4353-81C8-D41316FC1290}">
      <dsp:nvSpPr>
        <dsp:cNvPr id="0" name=""/>
        <dsp:cNvSpPr/>
      </dsp:nvSpPr>
      <dsp:spPr>
        <a:xfrm rot="2183795">
          <a:off x="1846827" y="1674639"/>
          <a:ext cx="679915" cy="19885"/>
        </a:xfrm>
        <a:custGeom>
          <a:avLst/>
          <a:gdLst/>
          <a:ahLst/>
          <a:cxnLst/>
          <a:rect l="0" t="0" r="0" b="0"/>
          <a:pathLst>
            <a:path>
              <a:moveTo>
                <a:pt x="0" y="9942"/>
              </a:moveTo>
              <a:lnTo>
                <a:pt x="679915" y="9942"/>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83795">
        <a:off x="2169786" y="1667584"/>
        <a:ext cx="33995" cy="33995"/>
      </dsp:txXfrm>
    </dsp:sp>
    <dsp:sp modelId="{9614F150-E670-4C3F-B718-F1C18614092E}">
      <dsp:nvSpPr>
        <dsp:cNvPr id="0" name=""/>
        <dsp:cNvSpPr/>
      </dsp:nvSpPr>
      <dsp:spPr>
        <a:xfrm>
          <a:off x="2460426" y="1549579"/>
          <a:ext cx="1346894" cy="673447"/>
        </a:xfrm>
        <a:prstGeom prst="roundRect">
          <a:avLst>
            <a:gd name="adj" fmla="val 10000"/>
          </a:avLst>
        </a:prstGeom>
        <a:solidFill>
          <a:srgbClr val="FDDCA1"/>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a:solidFill>
                <a:sysClr val="windowText" lastClr="000000"/>
              </a:solidFill>
            </a:rPr>
            <a:t>Students scoring </a:t>
          </a:r>
          <a:r>
            <a:rPr lang="en-US" sz="600" kern="1200" dirty="0" err="1">
              <a:solidFill>
                <a:sysClr val="windowText" lastClr="000000"/>
              </a:solidFill>
            </a:rPr>
            <a:t>scoring</a:t>
          </a:r>
          <a:r>
            <a:rPr lang="en-US" sz="600" kern="1200" dirty="0">
              <a:solidFill>
                <a:sysClr val="windowText" lastClr="000000"/>
              </a:solidFill>
            </a:rPr>
            <a:t> </a:t>
          </a:r>
          <a:r>
            <a:rPr lang="en-US" sz="600" u="sng" kern="1200" dirty="0">
              <a:solidFill>
                <a:sysClr val="windowText" lastClr="000000"/>
              </a:solidFill>
            </a:rPr>
            <a:t>&gt;</a:t>
          </a:r>
          <a:r>
            <a:rPr lang="en-US" sz="600" kern="1200" dirty="0">
              <a:solidFill>
                <a:sysClr val="windowText" lastClr="000000"/>
              </a:solidFill>
            </a:rPr>
            <a:t>95% on Iowa reading and/or math and &lt;95% on a qualifying CogAT score</a:t>
          </a:r>
          <a:endParaRPr lang="en-US" sz="600" kern="1200" dirty="0"/>
        </a:p>
      </dsp:txBody>
      <dsp:txXfrm>
        <a:off x="2460426" y="1549579"/>
        <a:ext cx="1346894" cy="673447"/>
      </dsp:txXfrm>
    </dsp:sp>
    <dsp:sp modelId="{28BB7E41-F941-40C7-8A14-5FEC0A3762D8}">
      <dsp:nvSpPr>
        <dsp:cNvPr id="0" name=""/>
        <dsp:cNvSpPr/>
      </dsp:nvSpPr>
      <dsp:spPr>
        <a:xfrm>
          <a:off x="3807321" y="1876360"/>
          <a:ext cx="538757" cy="19885"/>
        </a:xfrm>
        <a:custGeom>
          <a:avLst/>
          <a:gdLst/>
          <a:ahLst/>
          <a:cxnLst/>
          <a:rect l="0" t="0" r="0" b="0"/>
          <a:pathLst>
            <a:path>
              <a:moveTo>
                <a:pt x="0" y="9942"/>
              </a:moveTo>
              <a:lnTo>
                <a:pt x="538757" y="9942"/>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3231" y="1872834"/>
        <a:ext cx="26937" cy="26937"/>
      </dsp:txXfrm>
    </dsp:sp>
    <dsp:sp modelId="{37666E0F-DFAC-4E26-92D7-C03829E05FF7}">
      <dsp:nvSpPr>
        <dsp:cNvPr id="0" name=""/>
        <dsp:cNvSpPr/>
      </dsp:nvSpPr>
      <dsp:spPr>
        <a:xfrm>
          <a:off x="4346078" y="1549579"/>
          <a:ext cx="1346894" cy="673447"/>
        </a:xfrm>
        <a:prstGeom prst="roundRect">
          <a:avLst>
            <a:gd name="adj" fmla="val 10000"/>
          </a:avLst>
        </a:prstGeom>
        <a:solidFill>
          <a:srgbClr val="FDDCA1"/>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a:solidFill>
                <a:sysClr val="windowText" lastClr="000000"/>
              </a:solidFill>
            </a:rPr>
            <a:t>Either the Reynolds Intellectual Screening Test (RIST) </a:t>
          </a:r>
          <a:r>
            <a:rPr lang="en-US" sz="600" b="1" kern="1200">
              <a:solidFill>
                <a:sysClr val="windowText" lastClr="000000"/>
              </a:solidFill>
            </a:rPr>
            <a:t>OR</a:t>
          </a:r>
          <a:r>
            <a:rPr lang="en-US" sz="600" kern="1200">
              <a:solidFill>
                <a:sysClr val="windowText" lastClr="000000"/>
              </a:solidFill>
            </a:rPr>
            <a:t> the Raven Standard Progressive Matrices is administered. </a:t>
          </a:r>
          <a:endParaRPr lang="en-US" sz="600" kern="1200"/>
        </a:p>
      </dsp:txBody>
      <dsp:txXfrm>
        <a:off x="4346078" y="1549579"/>
        <a:ext cx="1346894" cy="673447"/>
      </dsp:txXfrm>
    </dsp:sp>
    <dsp:sp modelId="{E4D7CCE9-9C70-4203-B753-67D809DC0704}">
      <dsp:nvSpPr>
        <dsp:cNvPr id="0" name=""/>
        <dsp:cNvSpPr/>
      </dsp:nvSpPr>
      <dsp:spPr>
        <a:xfrm>
          <a:off x="5692973" y="1876360"/>
          <a:ext cx="538757" cy="19885"/>
        </a:xfrm>
        <a:custGeom>
          <a:avLst/>
          <a:gdLst/>
          <a:ahLst/>
          <a:cxnLst/>
          <a:rect l="0" t="0" r="0" b="0"/>
          <a:pathLst>
            <a:path>
              <a:moveTo>
                <a:pt x="0" y="9942"/>
              </a:moveTo>
              <a:lnTo>
                <a:pt x="538757" y="9942"/>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48883" y="1872834"/>
        <a:ext cx="26937" cy="26937"/>
      </dsp:txXfrm>
    </dsp:sp>
    <dsp:sp modelId="{BE2F74FE-E26C-4099-9777-413944F16DA6}">
      <dsp:nvSpPr>
        <dsp:cNvPr id="0" name=""/>
        <dsp:cNvSpPr/>
      </dsp:nvSpPr>
      <dsp:spPr>
        <a:xfrm>
          <a:off x="6231731" y="1549579"/>
          <a:ext cx="1346894" cy="673447"/>
        </a:xfrm>
        <a:prstGeom prst="roundRect">
          <a:avLst>
            <a:gd name="adj" fmla="val 10000"/>
          </a:avLst>
        </a:prstGeom>
        <a:solidFill>
          <a:srgbClr val="FDDCA1"/>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a:solidFill>
                <a:sysClr val="windowText" lastClr="000000"/>
              </a:solidFill>
            </a:rPr>
            <a:t>Students scoring </a:t>
          </a:r>
          <a:r>
            <a:rPr lang="en-US" sz="600" u="sng" kern="1200">
              <a:solidFill>
                <a:sysClr val="windowText" lastClr="000000"/>
              </a:solidFill>
            </a:rPr>
            <a:t>&gt;</a:t>
          </a:r>
          <a:r>
            <a:rPr lang="en-US" sz="600" kern="1200">
              <a:solidFill>
                <a:sysClr val="windowText" lastClr="000000"/>
              </a:solidFill>
            </a:rPr>
            <a:t> 95% on  the individual aptitude (RIST or Raven) paired with the Iowa reading and/or math are identified in the area(s) in which the scores align</a:t>
          </a:r>
          <a:endParaRPr lang="en-US" sz="600" kern="1200"/>
        </a:p>
      </dsp:txBody>
      <dsp:txXfrm>
        <a:off x="6231731" y="1549579"/>
        <a:ext cx="1346894" cy="673447"/>
      </dsp:txXfrm>
    </dsp:sp>
    <dsp:sp modelId="{2F5F923E-4AB0-4497-870A-6547ED3CCEE6}">
      <dsp:nvSpPr>
        <dsp:cNvPr id="0" name=""/>
        <dsp:cNvSpPr/>
      </dsp:nvSpPr>
      <dsp:spPr>
        <a:xfrm>
          <a:off x="574774" y="2662640"/>
          <a:ext cx="1346894" cy="673447"/>
        </a:xfrm>
        <a:prstGeom prst="roundRect">
          <a:avLst>
            <a:gd name="adj" fmla="val 10000"/>
          </a:avLst>
        </a:prstGeom>
        <a:solidFill>
          <a:srgbClr val="FFFF99"/>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Gateway #3</a:t>
          </a:r>
        </a:p>
      </dsp:txBody>
      <dsp:txXfrm>
        <a:off x="574774" y="2662640"/>
        <a:ext cx="1346894" cy="673447"/>
      </dsp:txXfrm>
    </dsp:sp>
    <dsp:sp modelId="{998DBB35-0964-46A0-935F-9BA2B22DD7F3}">
      <dsp:nvSpPr>
        <dsp:cNvPr id="0" name=""/>
        <dsp:cNvSpPr/>
      </dsp:nvSpPr>
      <dsp:spPr>
        <a:xfrm rot="19671100">
          <a:off x="1872886" y="2820123"/>
          <a:ext cx="636323" cy="19885"/>
        </a:xfrm>
        <a:custGeom>
          <a:avLst/>
          <a:gdLst/>
          <a:ahLst/>
          <a:cxnLst/>
          <a:rect l="0" t="0" r="0" b="0"/>
          <a:pathLst>
            <a:path>
              <a:moveTo>
                <a:pt x="0" y="9942"/>
              </a:moveTo>
              <a:lnTo>
                <a:pt x="636323" y="9942"/>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671100">
        <a:off x="2175139" y="2814157"/>
        <a:ext cx="31816" cy="31816"/>
      </dsp:txXfrm>
    </dsp:sp>
    <dsp:sp modelId="{EFBF5C9D-AC91-4F34-9E89-09D8B238FAC7}">
      <dsp:nvSpPr>
        <dsp:cNvPr id="0" name=""/>
        <dsp:cNvSpPr/>
      </dsp:nvSpPr>
      <dsp:spPr>
        <a:xfrm>
          <a:off x="2460426" y="2324044"/>
          <a:ext cx="1346894" cy="673447"/>
        </a:xfrm>
        <a:prstGeom prst="roundRect">
          <a:avLst>
            <a:gd name="adj" fmla="val 10000"/>
          </a:avLst>
        </a:prstGeom>
        <a:solidFill>
          <a:srgbClr val="FFFF99"/>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u="sng" kern="1200" dirty="0"/>
            <a:t>&gt;</a:t>
          </a:r>
          <a:r>
            <a:rPr lang="en-US" sz="600" u="none" kern="1200" dirty="0"/>
            <a:t> 98% on CogAT Composite or Partial Composite are  identified in reading and math</a:t>
          </a:r>
          <a:endParaRPr lang="en-US" sz="600" u="sng" kern="1200" dirty="0"/>
        </a:p>
      </dsp:txBody>
      <dsp:txXfrm>
        <a:off x="2460426" y="2324044"/>
        <a:ext cx="1346894" cy="673447"/>
      </dsp:txXfrm>
    </dsp:sp>
    <dsp:sp modelId="{7BC2E39B-5B7E-4EB9-9AB0-86601530DFA2}">
      <dsp:nvSpPr>
        <dsp:cNvPr id="0" name=""/>
        <dsp:cNvSpPr/>
      </dsp:nvSpPr>
      <dsp:spPr>
        <a:xfrm rot="2338423">
          <a:off x="1844550" y="3207355"/>
          <a:ext cx="692994" cy="19885"/>
        </a:xfrm>
        <a:custGeom>
          <a:avLst/>
          <a:gdLst/>
          <a:ahLst/>
          <a:cxnLst/>
          <a:rect l="0" t="0" r="0" b="0"/>
          <a:pathLst>
            <a:path>
              <a:moveTo>
                <a:pt x="0" y="9942"/>
              </a:moveTo>
              <a:lnTo>
                <a:pt x="692994" y="9942"/>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338423">
        <a:off x="2173722" y="3199973"/>
        <a:ext cx="34649" cy="34649"/>
      </dsp:txXfrm>
    </dsp:sp>
    <dsp:sp modelId="{3E80136D-B8F2-427F-A230-DDCDBFDAA158}">
      <dsp:nvSpPr>
        <dsp:cNvPr id="0" name=""/>
        <dsp:cNvSpPr/>
      </dsp:nvSpPr>
      <dsp:spPr>
        <a:xfrm>
          <a:off x="2460426" y="3098508"/>
          <a:ext cx="1346894" cy="673447"/>
        </a:xfrm>
        <a:prstGeom prst="roundRect">
          <a:avLst>
            <a:gd name="adj" fmla="val 10000"/>
          </a:avLst>
        </a:prstGeom>
        <a:solidFill>
          <a:srgbClr val="FFFF99"/>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i="0" u="sng" kern="1200"/>
            <a:t>&gt;</a:t>
          </a:r>
          <a:r>
            <a:rPr lang="en-US" sz="600" i="0" u="none" kern="1200"/>
            <a:t> 98% on Iowa reading and/or math </a:t>
          </a:r>
          <a:endParaRPr lang="en-US" sz="600" i="0" kern="1200"/>
        </a:p>
      </dsp:txBody>
      <dsp:txXfrm>
        <a:off x="2460426" y="3098508"/>
        <a:ext cx="1346894" cy="673447"/>
      </dsp:txXfrm>
    </dsp:sp>
    <dsp:sp modelId="{D6ED78F1-F7F6-4062-832D-D82FA51AE101}">
      <dsp:nvSpPr>
        <dsp:cNvPr id="0" name=""/>
        <dsp:cNvSpPr/>
      </dsp:nvSpPr>
      <dsp:spPr>
        <a:xfrm>
          <a:off x="3807321" y="3425289"/>
          <a:ext cx="538757" cy="19885"/>
        </a:xfrm>
        <a:custGeom>
          <a:avLst/>
          <a:gdLst/>
          <a:ahLst/>
          <a:cxnLst/>
          <a:rect l="0" t="0" r="0" b="0"/>
          <a:pathLst>
            <a:path>
              <a:moveTo>
                <a:pt x="0" y="9942"/>
              </a:moveTo>
              <a:lnTo>
                <a:pt x="538757" y="9942"/>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3231" y="3421763"/>
        <a:ext cx="26937" cy="26937"/>
      </dsp:txXfrm>
    </dsp:sp>
    <dsp:sp modelId="{C332FED2-D4B2-4F04-91A4-ECE14A25C645}">
      <dsp:nvSpPr>
        <dsp:cNvPr id="0" name=""/>
        <dsp:cNvSpPr/>
      </dsp:nvSpPr>
      <dsp:spPr>
        <a:xfrm>
          <a:off x="4346078" y="3098508"/>
          <a:ext cx="1346894" cy="673447"/>
        </a:xfrm>
        <a:prstGeom prst="roundRect">
          <a:avLst>
            <a:gd name="adj" fmla="val 10000"/>
          </a:avLst>
        </a:prstGeom>
        <a:solidFill>
          <a:srgbClr val="FFFF99"/>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u="sng" kern="1200"/>
            <a:t>&gt;</a:t>
          </a:r>
          <a:r>
            <a:rPr lang="en-US" sz="600" u="none" kern="1200"/>
            <a:t> 98% on EOG/EOC scores in reading and/or math from the current or the previous school year which align with qualifying Iowa score</a:t>
          </a:r>
        </a:p>
      </dsp:txBody>
      <dsp:txXfrm>
        <a:off x="4346078" y="3098508"/>
        <a:ext cx="1346894" cy="673447"/>
      </dsp:txXfrm>
    </dsp:sp>
    <dsp:sp modelId="{D5E4D470-5520-40E8-9ADC-B2BA5DA8769C}">
      <dsp:nvSpPr>
        <dsp:cNvPr id="0" name=""/>
        <dsp:cNvSpPr/>
      </dsp:nvSpPr>
      <dsp:spPr>
        <a:xfrm>
          <a:off x="5692973" y="3425289"/>
          <a:ext cx="538757" cy="19885"/>
        </a:xfrm>
        <a:custGeom>
          <a:avLst/>
          <a:gdLst/>
          <a:ahLst/>
          <a:cxnLst/>
          <a:rect l="0" t="0" r="0" b="0"/>
          <a:pathLst>
            <a:path>
              <a:moveTo>
                <a:pt x="0" y="9942"/>
              </a:moveTo>
              <a:lnTo>
                <a:pt x="538757" y="9942"/>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48883" y="3421763"/>
        <a:ext cx="26937" cy="26937"/>
      </dsp:txXfrm>
    </dsp:sp>
    <dsp:sp modelId="{1186AAB9-3A73-4A03-84C8-3617931C5B2D}">
      <dsp:nvSpPr>
        <dsp:cNvPr id="0" name=""/>
        <dsp:cNvSpPr/>
      </dsp:nvSpPr>
      <dsp:spPr>
        <a:xfrm>
          <a:off x="6231731" y="3098508"/>
          <a:ext cx="1346894" cy="673447"/>
        </a:xfrm>
        <a:prstGeom prst="roundRect">
          <a:avLst>
            <a:gd name="adj" fmla="val 10000"/>
          </a:avLst>
        </a:prstGeom>
        <a:solidFill>
          <a:srgbClr val="FFFF99"/>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a:t>Students are identified in the area(s) in which the scores align</a:t>
          </a:r>
        </a:p>
      </dsp:txBody>
      <dsp:txXfrm>
        <a:off x="6231731" y="3098508"/>
        <a:ext cx="1346894" cy="673447"/>
      </dsp:txXfrm>
    </dsp:sp>
    <dsp:sp modelId="{CD3B1EBD-7810-4ED3-B744-A757B325914F}">
      <dsp:nvSpPr>
        <dsp:cNvPr id="0" name=""/>
        <dsp:cNvSpPr/>
      </dsp:nvSpPr>
      <dsp:spPr>
        <a:xfrm>
          <a:off x="574774" y="4260205"/>
          <a:ext cx="1346894" cy="673447"/>
        </a:xfrm>
        <a:prstGeom prst="roundRect">
          <a:avLst>
            <a:gd name="adj" fmla="val 10000"/>
          </a:avLst>
        </a:prstGeom>
        <a:solidFill>
          <a:srgbClr val="C7FEB8"/>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Gateway #4</a:t>
          </a:r>
        </a:p>
      </dsp:txBody>
      <dsp:txXfrm>
        <a:off x="574774" y="4260205"/>
        <a:ext cx="1346894" cy="673447"/>
      </dsp:txXfrm>
    </dsp:sp>
    <dsp:sp modelId="{E76124DA-2CA5-43EA-BF46-94691A2620D4}">
      <dsp:nvSpPr>
        <dsp:cNvPr id="0" name=""/>
        <dsp:cNvSpPr/>
      </dsp:nvSpPr>
      <dsp:spPr>
        <a:xfrm rot="19457599">
          <a:off x="1859306" y="4393369"/>
          <a:ext cx="663482" cy="19885"/>
        </a:xfrm>
        <a:custGeom>
          <a:avLst/>
          <a:gdLst/>
          <a:ahLst/>
          <a:cxnLst/>
          <a:rect l="0" t="0" r="0" b="0"/>
          <a:pathLst>
            <a:path>
              <a:moveTo>
                <a:pt x="0" y="9942"/>
              </a:moveTo>
              <a:lnTo>
                <a:pt x="663482" y="9942"/>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2174460" y="4386725"/>
        <a:ext cx="33174" cy="33174"/>
      </dsp:txXfrm>
    </dsp:sp>
    <dsp:sp modelId="{24CB1FA7-D73A-4A9F-AE92-228A23F01B94}">
      <dsp:nvSpPr>
        <dsp:cNvPr id="0" name=""/>
        <dsp:cNvSpPr/>
      </dsp:nvSpPr>
      <dsp:spPr>
        <a:xfrm>
          <a:off x="2460426" y="3872972"/>
          <a:ext cx="1346894" cy="673447"/>
        </a:xfrm>
        <a:prstGeom prst="roundRect">
          <a:avLst>
            <a:gd name="adj" fmla="val 10000"/>
          </a:avLst>
        </a:prstGeom>
        <a:solidFill>
          <a:srgbClr val="C7FEB8"/>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a:t>Students scoring </a:t>
          </a:r>
          <a:r>
            <a:rPr lang="en-US" sz="600" u="sng" kern="1200" dirty="0"/>
            <a:t>&gt;</a:t>
          </a:r>
          <a:r>
            <a:rPr lang="en-US" sz="600" kern="1200" dirty="0"/>
            <a:t>95% on a qualifying CogAT</a:t>
          </a:r>
        </a:p>
      </dsp:txBody>
      <dsp:txXfrm>
        <a:off x="2460426" y="3872972"/>
        <a:ext cx="1346894" cy="673447"/>
      </dsp:txXfrm>
    </dsp:sp>
    <dsp:sp modelId="{D63EA77A-8445-46E2-88FE-EC57CF23DADE}">
      <dsp:nvSpPr>
        <dsp:cNvPr id="0" name=""/>
        <dsp:cNvSpPr/>
      </dsp:nvSpPr>
      <dsp:spPr>
        <a:xfrm>
          <a:off x="3807321" y="4199753"/>
          <a:ext cx="554974" cy="19885"/>
        </a:xfrm>
        <a:custGeom>
          <a:avLst/>
          <a:gdLst/>
          <a:ahLst/>
          <a:cxnLst/>
          <a:rect l="0" t="0" r="0" b="0"/>
          <a:pathLst>
            <a:path>
              <a:moveTo>
                <a:pt x="0" y="9942"/>
              </a:moveTo>
              <a:lnTo>
                <a:pt x="554974" y="9942"/>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0933" y="4195822"/>
        <a:ext cx="27748" cy="27748"/>
      </dsp:txXfrm>
    </dsp:sp>
    <dsp:sp modelId="{81375A3C-3064-4982-9A53-9348CF429CE4}">
      <dsp:nvSpPr>
        <dsp:cNvPr id="0" name=""/>
        <dsp:cNvSpPr/>
      </dsp:nvSpPr>
      <dsp:spPr>
        <a:xfrm>
          <a:off x="4362295" y="3872972"/>
          <a:ext cx="1346894" cy="673447"/>
        </a:xfrm>
        <a:prstGeom prst="roundRect">
          <a:avLst>
            <a:gd name="adj" fmla="val 10000"/>
          </a:avLst>
        </a:prstGeom>
        <a:solidFill>
          <a:srgbClr val="C7FEB8"/>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u="sng" kern="1200" dirty="0"/>
            <a:t>&gt;</a:t>
          </a:r>
          <a:r>
            <a:rPr lang="en-US" sz="600" u="none" kern="1200" dirty="0"/>
            <a:t> 95% on EOG/EOC scores in reading and/or math  from the current or the previous school year which align with qualifying CogAT score</a:t>
          </a:r>
          <a:endParaRPr lang="en-US" sz="600" kern="1200" dirty="0"/>
        </a:p>
      </dsp:txBody>
      <dsp:txXfrm>
        <a:off x="4362295" y="3872972"/>
        <a:ext cx="1346894" cy="673447"/>
      </dsp:txXfrm>
    </dsp:sp>
    <dsp:sp modelId="{5C705730-3D49-4DBD-B7D2-BB8FBCF6C5BB}">
      <dsp:nvSpPr>
        <dsp:cNvPr id="0" name=""/>
        <dsp:cNvSpPr/>
      </dsp:nvSpPr>
      <dsp:spPr>
        <a:xfrm>
          <a:off x="5709190" y="4199753"/>
          <a:ext cx="522541" cy="19885"/>
        </a:xfrm>
        <a:custGeom>
          <a:avLst/>
          <a:gdLst/>
          <a:ahLst/>
          <a:cxnLst/>
          <a:rect l="0" t="0" r="0" b="0"/>
          <a:pathLst>
            <a:path>
              <a:moveTo>
                <a:pt x="0" y="9942"/>
              </a:moveTo>
              <a:lnTo>
                <a:pt x="522541" y="9942"/>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57397" y="4196633"/>
        <a:ext cx="26127" cy="26127"/>
      </dsp:txXfrm>
    </dsp:sp>
    <dsp:sp modelId="{6F0C7927-6AD3-47B1-86FC-A0E660FD1B54}">
      <dsp:nvSpPr>
        <dsp:cNvPr id="0" name=""/>
        <dsp:cNvSpPr/>
      </dsp:nvSpPr>
      <dsp:spPr>
        <a:xfrm>
          <a:off x="6231731" y="3872972"/>
          <a:ext cx="1346894" cy="673447"/>
        </a:xfrm>
        <a:prstGeom prst="roundRect">
          <a:avLst>
            <a:gd name="adj" fmla="val 10000"/>
          </a:avLst>
        </a:prstGeom>
        <a:solidFill>
          <a:srgbClr val="C7FEB8"/>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a:t>A GRS with scores </a:t>
          </a:r>
          <a:r>
            <a:rPr lang="en-US" sz="600" u="sng" kern="1200"/>
            <a:t>&gt;</a:t>
          </a:r>
          <a:r>
            <a:rPr lang="en-US" sz="600" kern="1200"/>
            <a:t>88% in three of the five scales.  </a:t>
          </a:r>
        </a:p>
        <a:p>
          <a:pPr lvl="0" algn="ctr" defTabSz="266700">
            <a:lnSpc>
              <a:spcPct val="90000"/>
            </a:lnSpc>
            <a:spcBef>
              <a:spcPct val="0"/>
            </a:spcBef>
            <a:spcAft>
              <a:spcPct val="35000"/>
            </a:spcAft>
          </a:pPr>
          <a:r>
            <a:rPr lang="en-US" sz="600" kern="1200"/>
            <a:t>Students  are idenified </a:t>
          </a:r>
          <a:r>
            <a:rPr lang="en-US" sz="600" kern="1200">
              <a:solidFill>
                <a:sysClr val="windowText" lastClr="000000"/>
              </a:solidFill>
            </a:rPr>
            <a:t>in the area(s) in which the scores align</a:t>
          </a:r>
          <a:endParaRPr lang="en-US" sz="600" kern="1200"/>
        </a:p>
      </dsp:txBody>
      <dsp:txXfrm>
        <a:off x="6231731" y="3872972"/>
        <a:ext cx="1346894" cy="673447"/>
      </dsp:txXfrm>
    </dsp:sp>
    <dsp:sp modelId="{04801207-AE3F-4C6C-A9B6-FDA91935D3AA}">
      <dsp:nvSpPr>
        <dsp:cNvPr id="0" name=""/>
        <dsp:cNvSpPr/>
      </dsp:nvSpPr>
      <dsp:spPr>
        <a:xfrm rot="2142401">
          <a:off x="1859306" y="4780602"/>
          <a:ext cx="663482" cy="19885"/>
        </a:xfrm>
        <a:custGeom>
          <a:avLst/>
          <a:gdLst/>
          <a:ahLst/>
          <a:cxnLst/>
          <a:rect l="0" t="0" r="0" b="0"/>
          <a:pathLst>
            <a:path>
              <a:moveTo>
                <a:pt x="0" y="9942"/>
              </a:moveTo>
              <a:lnTo>
                <a:pt x="663482" y="9942"/>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2174460" y="4773957"/>
        <a:ext cx="33174" cy="33174"/>
      </dsp:txXfrm>
    </dsp:sp>
    <dsp:sp modelId="{224085B1-DE00-4EA2-890D-C9FE80BF6A8D}">
      <dsp:nvSpPr>
        <dsp:cNvPr id="0" name=""/>
        <dsp:cNvSpPr/>
      </dsp:nvSpPr>
      <dsp:spPr>
        <a:xfrm>
          <a:off x="2460426" y="4647437"/>
          <a:ext cx="1346894" cy="673447"/>
        </a:xfrm>
        <a:prstGeom prst="roundRect">
          <a:avLst>
            <a:gd name="adj" fmla="val 10000"/>
          </a:avLst>
        </a:prstGeom>
        <a:solidFill>
          <a:srgbClr val="C7FEB8"/>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a:t>Students scoring </a:t>
          </a:r>
          <a:r>
            <a:rPr lang="en-US" sz="600" u="sng" kern="1200"/>
            <a:t>&gt;</a:t>
          </a:r>
          <a:r>
            <a:rPr lang="en-US" sz="600" kern="1200"/>
            <a:t> 95% on the Iowa Assessments in reading and /or math</a:t>
          </a:r>
        </a:p>
      </dsp:txBody>
      <dsp:txXfrm>
        <a:off x="2460426" y="4647437"/>
        <a:ext cx="1346894" cy="673447"/>
      </dsp:txXfrm>
    </dsp:sp>
    <dsp:sp modelId="{07156C2B-FBCD-4774-A4D6-D9ED117988C1}">
      <dsp:nvSpPr>
        <dsp:cNvPr id="0" name=""/>
        <dsp:cNvSpPr/>
      </dsp:nvSpPr>
      <dsp:spPr>
        <a:xfrm>
          <a:off x="3807321" y="4974218"/>
          <a:ext cx="538757" cy="19885"/>
        </a:xfrm>
        <a:custGeom>
          <a:avLst/>
          <a:gdLst/>
          <a:ahLst/>
          <a:cxnLst/>
          <a:rect l="0" t="0" r="0" b="0"/>
          <a:pathLst>
            <a:path>
              <a:moveTo>
                <a:pt x="0" y="9942"/>
              </a:moveTo>
              <a:lnTo>
                <a:pt x="538757" y="9942"/>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3231" y="4970691"/>
        <a:ext cx="26937" cy="26937"/>
      </dsp:txXfrm>
    </dsp:sp>
    <dsp:sp modelId="{6D6E7D5E-FAC2-432B-96E4-E3BB85D38009}">
      <dsp:nvSpPr>
        <dsp:cNvPr id="0" name=""/>
        <dsp:cNvSpPr/>
      </dsp:nvSpPr>
      <dsp:spPr>
        <a:xfrm>
          <a:off x="4346078" y="4647437"/>
          <a:ext cx="1346894" cy="673447"/>
        </a:xfrm>
        <a:prstGeom prst="roundRect">
          <a:avLst>
            <a:gd name="adj" fmla="val 10000"/>
          </a:avLst>
        </a:prstGeom>
        <a:solidFill>
          <a:srgbClr val="C7FEB8"/>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u="sng" kern="1200"/>
            <a:t>&gt;</a:t>
          </a:r>
          <a:r>
            <a:rPr lang="en-US" sz="600" u="none" kern="1200"/>
            <a:t> 95% on EOG/EOC scores in reading and/or math from the current or the previous school year which align with qualifying Iowa score</a:t>
          </a:r>
          <a:endParaRPr lang="en-US" sz="600" kern="1200"/>
        </a:p>
      </dsp:txBody>
      <dsp:txXfrm>
        <a:off x="4346078" y="4647437"/>
        <a:ext cx="1346894" cy="673447"/>
      </dsp:txXfrm>
    </dsp:sp>
    <dsp:sp modelId="{46059494-3B27-4344-9C5B-5999FB136482}">
      <dsp:nvSpPr>
        <dsp:cNvPr id="0" name=""/>
        <dsp:cNvSpPr/>
      </dsp:nvSpPr>
      <dsp:spPr>
        <a:xfrm>
          <a:off x="5692973" y="4974218"/>
          <a:ext cx="538757" cy="19885"/>
        </a:xfrm>
        <a:custGeom>
          <a:avLst/>
          <a:gdLst/>
          <a:ahLst/>
          <a:cxnLst/>
          <a:rect l="0" t="0" r="0" b="0"/>
          <a:pathLst>
            <a:path>
              <a:moveTo>
                <a:pt x="0" y="9942"/>
              </a:moveTo>
              <a:lnTo>
                <a:pt x="538757" y="9942"/>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48883" y="4970691"/>
        <a:ext cx="26937" cy="26937"/>
      </dsp:txXfrm>
    </dsp:sp>
    <dsp:sp modelId="{9116C7AC-7234-4B64-A255-4AAE4200E6B5}">
      <dsp:nvSpPr>
        <dsp:cNvPr id="0" name=""/>
        <dsp:cNvSpPr/>
      </dsp:nvSpPr>
      <dsp:spPr>
        <a:xfrm>
          <a:off x="6231731" y="4647437"/>
          <a:ext cx="1346894" cy="673447"/>
        </a:xfrm>
        <a:prstGeom prst="roundRect">
          <a:avLst>
            <a:gd name="adj" fmla="val 10000"/>
          </a:avLst>
        </a:prstGeom>
        <a:solidFill>
          <a:srgbClr val="C7FEB8"/>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a:t>A GRS with scores </a:t>
          </a:r>
          <a:r>
            <a:rPr lang="en-US" sz="600" u="sng" kern="1200"/>
            <a:t>&gt;</a:t>
          </a:r>
          <a:r>
            <a:rPr lang="en-US" sz="600" kern="1200"/>
            <a:t>88% in three of the five scales.  </a:t>
          </a:r>
        </a:p>
        <a:p>
          <a:pPr lvl="0" algn="ctr" defTabSz="266700">
            <a:lnSpc>
              <a:spcPct val="90000"/>
            </a:lnSpc>
            <a:spcBef>
              <a:spcPct val="0"/>
            </a:spcBef>
            <a:spcAft>
              <a:spcPct val="35000"/>
            </a:spcAft>
          </a:pPr>
          <a:r>
            <a:rPr lang="en-US" sz="600" kern="1200"/>
            <a:t>Students  are idenified </a:t>
          </a:r>
          <a:r>
            <a:rPr lang="en-US" sz="600" kern="1200">
              <a:solidFill>
                <a:sysClr val="windowText" lastClr="000000"/>
              </a:solidFill>
            </a:rPr>
            <a:t>in the area(s) in which the scores align</a:t>
          </a:r>
          <a:endParaRPr lang="en-US" sz="600" kern="1200"/>
        </a:p>
      </dsp:txBody>
      <dsp:txXfrm>
        <a:off x="6231731" y="4647437"/>
        <a:ext cx="1346894" cy="673447"/>
      </dsp:txXfrm>
    </dsp:sp>
    <dsp:sp modelId="{D0D30F52-5852-4193-BDCD-8E2FC4542636}">
      <dsp:nvSpPr>
        <dsp:cNvPr id="0" name=""/>
        <dsp:cNvSpPr/>
      </dsp:nvSpPr>
      <dsp:spPr>
        <a:xfrm>
          <a:off x="574774" y="5421901"/>
          <a:ext cx="1346894" cy="673447"/>
        </a:xfrm>
        <a:prstGeom prst="roundRect">
          <a:avLst>
            <a:gd name="adj" fmla="val 10000"/>
          </a:avLst>
        </a:prstGeom>
        <a:solidFill>
          <a:srgbClr val="BAFAFC"/>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Gateway #5</a:t>
          </a:r>
        </a:p>
      </dsp:txBody>
      <dsp:txXfrm>
        <a:off x="574774" y="5421901"/>
        <a:ext cx="1346894" cy="673447"/>
      </dsp:txXfrm>
    </dsp:sp>
    <dsp:sp modelId="{4EF2805B-DF2B-4BC2-A6A0-0CCFFB00B7BA}">
      <dsp:nvSpPr>
        <dsp:cNvPr id="0" name=""/>
        <dsp:cNvSpPr/>
      </dsp:nvSpPr>
      <dsp:spPr>
        <a:xfrm>
          <a:off x="1921668" y="5748682"/>
          <a:ext cx="538757" cy="19885"/>
        </a:xfrm>
        <a:custGeom>
          <a:avLst/>
          <a:gdLst/>
          <a:ahLst/>
          <a:cxnLst/>
          <a:rect l="0" t="0" r="0" b="0"/>
          <a:pathLst>
            <a:path>
              <a:moveTo>
                <a:pt x="0" y="9942"/>
              </a:moveTo>
              <a:lnTo>
                <a:pt x="538757" y="9942"/>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77578" y="5745156"/>
        <a:ext cx="26937" cy="26937"/>
      </dsp:txXfrm>
    </dsp:sp>
    <dsp:sp modelId="{8EB23045-DBB1-49D9-B36E-553F370AECF0}">
      <dsp:nvSpPr>
        <dsp:cNvPr id="0" name=""/>
        <dsp:cNvSpPr/>
      </dsp:nvSpPr>
      <dsp:spPr>
        <a:xfrm>
          <a:off x="2460426" y="5421901"/>
          <a:ext cx="1346894" cy="673447"/>
        </a:xfrm>
        <a:prstGeom prst="roundRect">
          <a:avLst>
            <a:gd name="adj" fmla="val 10000"/>
          </a:avLst>
        </a:prstGeom>
        <a:solidFill>
          <a:srgbClr val="BAFAFC"/>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a:t>Student’s portfolio data demonstrates consistent performance 1-2 grade levels above the student’s current grade</a:t>
          </a:r>
        </a:p>
      </dsp:txBody>
      <dsp:txXfrm>
        <a:off x="2460426" y="5421901"/>
        <a:ext cx="1346894" cy="673447"/>
      </dsp:txXfrm>
    </dsp:sp>
    <dsp:sp modelId="{B535F18A-98B5-471C-8387-7ABDF3988C2F}">
      <dsp:nvSpPr>
        <dsp:cNvPr id="0" name=""/>
        <dsp:cNvSpPr/>
      </dsp:nvSpPr>
      <dsp:spPr>
        <a:xfrm>
          <a:off x="3807321" y="5748682"/>
          <a:ext cx="538757" cy="19885"/>
        </a:xfrm>
        <a:custGeom>
          <a:avLst/>
          <a:gdLst/>
          <a:ahLst/>
          <a:cxnLst/>
          <a:rect l="0" t="0" r="0" b="0"/>
          <a:pathLst>
            <a:path>
              <a:moveTo>
                <a:pt x="0" y="9942"/>
              </a:moveTo>
              <a:lnTo>
                <a:pt x="538757" y="9942"/>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3231" y="5745156"/>
        <a:ext cx="26937" cy="26937"/>
      </dsp:txXfrm>
    </dsp:sp>
    <dsp:sp modelId="{9BADBE88-AB50-439A-A76E-06CAE86BA607}">
      <dsp:nvSpPr>
        <dsp:cNvPr id="0" name=""/>
        <dsp:cNvSpPr/>
      </dsp:nvSpPr>
      <dsp:spPr>
        <a:xfrm>
          <a:off x="4346078" y="5421901"/>
          <a:ext cx="1346894" cy="673447"/>
        </a:xfrm>
        <a:prstGeom prst="roundRect">
          <a:avLst>
            <a:gd name="adj" fmla="val 10000"/>
          </a:avLst>
        </a:prstGeom>
        <a:solidFill>
          <a:srgbClr val="BAFAFC"/>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a:t>Referral made by the SBCGE for an individual psychological evaluation. This evaluation may include individual aptitude and/ or achievement assessments.</a:t>
          </a:r>
        </a:p>
      </dsp:txBody>
      <dsp:txXfrm>
        <a:off x="4346078" y="5421901"/>
        <a:ext cx="1346894" cy="673447"/>
      </dsp:txXfrm>
    </dsp:sp>
    <dsp:sp modelId="{6899D3ED-33D5-4C90-8724-CB9B080CEBAC}">
      <dsp:nvSpPr>
        <dsp:cNvPr id="0" name=""/>
        <dsp:cNvSpPr/>
      </dsp:nvSpPr>
      <dsp:spPr>
        <a:xfrm>
          <a:off x="5692973" y="5748682"/>
          <a:ext cx="538757" cy="19885"/>
        </a:xfrm>
        <a:custGeom>
          <a:avLst/>
          <a:gdLst/>
          <a:ahLst/>
          <a:cxnLst/>
          <a:rect l="0" t="0" r="0" b="0"/>
          <a:pathLst>
            <a:path>
              <a:moveTo>
                <a:pt x="0" y="9942"/>
              </a:moveTo>
              <a:lnTo>
                <a:pt x="538757" y="9942"/>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48883" y="5745156"/>
        <a:ext cx="26937" cy="26937"/>
      </dsp:txXfrm>
    </dsp:sp>
    <dsp:sp modelId="{706259C1-4B5B-49BE-A019-D127A8F92258}">
      <dsp:nvSpPr>
        <dsp:cNvPr id="0" name=""/>
        <dsp:cNvSpPr/>
      </dsp:nvSpPr>
      <dsp:spPr>
        <a:xfrm>
          <a:off x="6231731" y="5421901"/>
          <a:ext cx="1346894" cy="673447"/>
        </a:xfrm>
        <a:prstGeom prst="roundRect">
          <a:avLst>
            <a:gd name="adj" fmla="val 10000"/>
          </a:avLst>
        </a:prstGeom>
        <a:solidFill>
          <a:srgbClr val="BAFAFC"/>
        </a:soli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a:t>For specific identification  criteria for Gateway #5, see AIG Identification Table</a:t>
          </a:r>
        </a:p>
      </dsp:txBody>
      <dsp:txXfrm>
        <a:off x="6231731" y="5421901"/>
        <a:ext cx="1346894" cy="6734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4509A2-04FA-4849-BBA3-CD5EF06CD90A}">
      <dsp:nvSpPr>
        <dsp:cNvPr id="0" name=""/>
        <dsp:cNvSpPr/>
      </dsp:nvSpPr>
      <dsp:spPr>
        <a:xfrm>
          <a:off x="2771970" y="1072"/>
          <a:ext cx="1226477" cy="1226477"/>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AIG Teacher</a:t>
          </a:r>
          <a:endParaRPr lang="en-US" sz="1000" b="1" kern="1200" dirty="0"/>
        </a:p>
      </dsp:txBody>
      <dsp:txXfrm>
        <a:off x="2771970" y="1072"/>
        <a:ext cx="1226477" cy="1226477"/>
      </dsp:txXfrm>
    </dsp:sp>
    <dsp:sp modelId="{9C117543-6CDA-46EF-9DCE-F50940CB076B}">
      <dsp:nvSpPr>
        <dsp:cNvPr id="0" name=""/>
        <dsp:cNvSpPr/>
      </dsp:nvSpPr>
      <dsp:spPr>
        <a:xfrm rot="2160000">
          <a:off x="3959799" y="943420"/>
          <a:ext cx="326513" cy="413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2160000">
        <a:off x="3959799" y="943420"/>
        <a:ext cx="326513" cy="413936"/>
      </dsp:txXfrm>
    </dsp:sp>
    <dsp:sp modelId="{A9EA52A8-C16F-4091-9934-703857E89478}">
      <dsp:nvSpPr>
        <dsp:cNvPr id="0" name=""/>
        <dsp:cNvSpPr/>
      </dsp:nvSpPr>
      <dsp:spPr>
        <a:xfrm>
          <a:off x="4262617" y="1084090"/>
          <a:ext cx="1226477" cy="1226477"/>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Classroom Teacher</a:t>
          </a:r>
          <a:endParaRPr lang="en-US" sz="1000" b="1" kern="1200" dirty="0"/>
        </a:p>
      </dsp:txBody>
      <dsp:txXfrm>
        <a:off x="4262617" y="1084090"/>
        <a:ext cx="1226477" cy="1226477"/>
      </dsp:txXfrm>
    </dsp:sp>
    <dsp:sp modelId="{A02EA907-1672-4097-86F0-339F655B9890}">
      <dsp:nvSpPr>
        <dsp:cNvPr id="0" name=""/>
        <dsp:cNvSpPr/>
      </dsp:nvSpPr>
      <dsp:spPr>
        <a:xfrm rot="6480000">
          <a:off x="4430766" y="2357752"/>
          <a:ext cx="326513" cy="413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6480000">
        <a:off x="4430766" y="2357752"/>
        <a:ext cx="326513" cy="413936"/>
      </dsp:txXfrm>
    </dsp:sp>
    <dsp:sp modelId="{B5D105DF-6DDA-4230-9116-426F59A7CFE0}">
      <dsp:nvSpPr>
        <dsp:cNvPr id="0" name=""/>
        <dsp:cNvSpPr/>
      </dsp:nvSpPr>
      <dsp:spPr>
        <a:xfrm>
          <a:off x="3693240" y="2836450"/>
          <a:ext cx="1226477" cy="1226477"/>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School Counselors &amp; Other School Staff</a:t>
          </a:r>
          <a:endParaRPr lang="en-US" sz="1000" b="1" kern="1200" dirty="0"/>
        </a:p>
      </dsp:txBody>
      <dsp:txXfrm>
        <a:off x="3693240" y="2836450"/>
        <a:ext cx="1226477" cy="1226477"/>
      </dsp:txXfrm>
    </dsp:sp>
    <dsp:sp modelId="{429B4362-9A9E-4198-B347-B1E1C2ECAE98}">
      <dsp:nvSpPr>
        <dsp:cNvPr id="0" name=""/>
        <dsp:cNvSpPr/>
      </dsp:nvSpPr>
      <dsp:spPr>
        <a:xfrm rot="10800000">
          <a:off x="3231193" y="3242720"/>
          <a:ext cx="326513" cy="413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3231193" y="3242720"/>
        <a:ext cx="326513" cy="413936"/>
      </dsp:txXfrm>
    </dsp:sp>
    <dsp:sp modelId="{C00FD013-ABB1-42FC-8C26-63509F995B71}">
      <dsp:nvSpPr>
        <dsp:cNvPr id="0" name=""/>
        <dsp:cNvSpPr/>
      </dsp:nvSpPr>
      <dsp:spPr>
        <a:xfrm>
          <a:off x="1850700" y="2836450"/>
          <a:ext cx="1226477" cy="1226477"/>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AIG Central Services Staff</a:t>
          </a:r>
          <a:endParaRPr lang="en-US" sz="1000" b="1" kern="1200" dirty="0"/>
        </a:p>
      </dsp:txBody>
      <dsp:txXfrm>
        <a:off x="1850700" y="2836450"/>
        <a:ext cx="1226477" cy="1226477"/>
      </dsp:txXfrm>
    </dsp:sp>
    <dsp:sp modelId="{4FE53D7B-B7A1-4727-A1BB-D7CCF2C85D8F}">
      <dsp:nvSpPr>
        <dsp:cNvPr id="0" name=""/>
        <dsp:cNvSpPr/>
      </dsp:nvSpPr>
      <dsp:spPr>
        <a:xfrm rot="15120000">
          <a:off x="2018850" y="2375329"/>
          <a:ext cx="326513" cy="413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5120000">
        <a:off x="2018850" y="2375329"/>
        <a:ext cx="326513" cy="413936"/>
      </dsp:txXfrm>
    </dsp:sp>
    <dsp:sp modelId="{FBFC4828-1671-45C0-8C7D-5B70C5D1BACF}">
      <dsp:nvSpPr>
        <dsp:cNvPr id="0" name=""/>
        <dsp:cNvSpPr/>
      </dsp:nvSpPr>
      <dsp:spPr>
        <a:xfrm>
          <a:off x="1281324" y="1084090"/>
          <a:ext cx="1226477" cy="1226477"/>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Parents</a:t>
          </a:r>
          <a:endParaRPr lang="en-US" sz="1000" b="1" kern="1200" dirty="0"/>
        </a:p>
      </dsp:txBody>
      <dsp:txXfrm>
        <a:off x="1281324" y="1084090"/>
        <a:ext cx="1226477" cy="1226477"/>
      </dsp:txXfrm>
    </dsp:sp>
    <dsp:sp modelId="{689313E1-24F3-4D1D-9D80-61CB60BD5A6C}">
      <dsp:nvSpPr>
        <dsp:cNvPr id="0" name=""/>
        <dsp:cNvSpPr/>
      </dsp:nvSpPr>
      <dsp:spPr>
        <a:xfrm rot="19440000">
          <a:off x="2469153" y="954283"/>
          <a:ext cx="326513" cy="4139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9440000">
        <a:off x="2469153" y="954283"/>
        <a:ext cx="326513" cy="4139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defTabSz="942975">
              <a:defRPr sz="1200" smtClean="0"/>
            </a:lvl1pPr>
          </a:lstStyle>
          <a:p>
            <a:pPr>
              <a:defRPr/>
            </a:pPr>
            <a:endParaRPr lang="en-US"/>
          </a:p>
        </p:txBody>
      </p:sp>
      <p:sp>
        <p:nvSpPr>
          <p:cNvPr id="43011" name="Rectangle 3"/>
          <p:cNvSpPr>
            <a:spLocks noGrp="1" noChangeArrowheads="1"/>
          </p:cNvSpPr>
          <p:nvPr>
            <p:ph type="dt" sz="quarter" idx="1"/>
          </p:nvPr>
        </p:nvSpPr>
        <p:spPr bwMode="auto">
          <a:xfrm>
            <a:off x="4014788"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a:defRPr sz="1200" smtClean="0"/>
            </a:lvl1pPr>
          </a:lstStyle>
          <a:p>
            <a:pPr>
              <a:defRPr/>
            </a:pPr>
            <a:endParaRPr lang="en-US"/>
          </a:p>
        </p:txBody>
      </p:sp>
      <p:sp>
        <p:nvSpPr>
          <p:cNvPr id="43012" name="Rectangle 4"/>
          <p:cNvSpPr>
            <a:spLocks noGrp="1" noChangeArrowheads="1"/>
          </p:cNvSpPr>
          <p:nvPr>
            <p:ph type="ftr" sz="quarter" idx="2"/>
          </p:nvPr>
        </p:nvSpPr>
        <p:spPr bwMode="auto">
          <a:xfrm>
            <a:off x="0" y="8956675"/>
            <a:ext cx="3070225" cy="471488"/>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defTabSz="942975">
              <a:defRPr sz="1200" smtClean="0"/>
            </a:lvl1pPr>
          </a:lstStyle>
          <a:p>
            <a:pPr>
              <a:defRPr/>
            </a:pPr>
            <a:endParaRPr lang="en-US"/>
          </a:p>
        </p:txBody>
      </p:sp>
      <p:sp>
        <p:nvSpPr>
          <p:cNvPr id="43013" name="Rectangle 5"/>
          <p:cNvSpPr>
            <a:spLocks noGrp="1" noChangeArrowheads="1"/>
          </p:cNvSpPr>
          <p:nvPr>
            <p:ph type="sldNum" sz="quarter" idx="3"/>
          </p:nvPr>
        </p:nvSpPr>
        <p:spPr bwMode="auto">
          <a:xfrm>
            <a:off x="4014788" y="8956675"/>
            <a:ext cx="3070225" cy="471488"/>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a:defRPr sz="1200" smtClean="0"/>
            </a:lvl1pPr>
          </a:lstStyle>
          <a:p>
            <a:pPr>
              <a:defRPr/>
            </a:pPr>
            <a:fld id="{9641D52E-CF12-453B-8C7B-FEEFDA1FAB46}" type="slidenum">
              <a:rPr lang="en-US"/>
              <a:pPr>
                <a:defRPr/>
              </a:pPr>
              <a:t>‹#›</a:t>
            </a:fld>
            <a:endParaRPr lang="en-US"/>
          </a:p>
        </p:txBody>
      </p:sp>
    </p:spTree>
    <p:extLst>
      <p:ext uri="{BB962C8B-B14F-4D97-AF65-F5344CB8AC3E}">
        <p14:creationId xmlns:p14="http://schemas.microsoft.com/office/powerpoint/2010/main" xmlns="" val="1909968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defTabSz="942975">
              <a:defRPr sz="1200" smtClean="0"/>
            </a:lvl1pPr>
          </a:lstStyle>
          <a:p>
            <a:pPr>
              <a:defRPr/>
            </a:pPr>
            <a:endParaRPr lang="en-US"/>
          </a:p>
        </p:txBody>
      </p:sp>
      <p:sp>
        <p:nvSpPr>
          <p:cNvPr id="6147" name="Rectangle 3"/>
          <p:cNvSpPr>
            <a:spLocks noGrp="1" noChangeArrowheads="1"/>
          </p:cNvSpPr>
          <p:nvPr>
            <p:ph type="dt" idx="1"/>
          </p:nvPr>
        </p:nvSpPr>
        <p:spPr bwMode="auto">
          <a:xfrm>
            <a:off x="4014788"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a:defRPr sz="1200" smtClean="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87450" y="708025"/>
            <a:ext cx="4713288" cy="353536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8025" y="4479925"/>
            <a:ext cx="5670550" cy="42433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956675"/>
            <a:ext cx="3070225" cy="471488"/>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defTabSz="942975">
              <a:defRPr sz="1200" smtClean="0"/>
            </a:lvl1pPr>
          </a:lstStyle>
          <a:p>
            <a:pPr>
              <a:defRPr/>
            </a:pPr>
            <a:endParaRPr lang="en-US"/>
          </a:p>
        </p:txBody>
      </p:sp>
      <p:sp>
        <p:nvSpPr>
          <p:cNvPr id="6151" name="Rectangle 7"/>
          <p:cNvSpPr>
            <a:spLocks noGrp="1" noChangeArrowheads="1"/>
          </p:cNvSpPr>
          <p:nvPr>
            <p:ph type="sldNum" sz="quarter" idx="5"/>
          </p:nvPr>
        </p:nvSpPr>
        <p:spPr bwMode="auto">
          <a:xfrm>
            <a:off x="4014788" y="8956675"/>
            <a:ext cx="3070225" cy="471488"/>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a:defRPr sz="1200" smtClean="0"/>
            </a:lvl1pPr>
          </a:lstStyle>
          <a:p>
            <a:pPr>
              <a:defRPr/>
            </a:pPr>
            <a:fld id="{72812E39-27C2-41AB-B98F-9DBD9E6A4422}" type="slidenum">
              <a:rPr lang="en-US"/>
              <a:pPr>
                <a:defRPr/>
              </a:pPr>
              <a:t>‹#›</a:t>
            </a:fld>
            <a:endParaRPr lang="en-US"/>
          </a:p>
        </p:txBody>
      </p:sp>
    </p:spTree>
    <p:extLst>
      <p:ext uri="{BB962C8B-B14F-4D97-AF65-F5344CB8AC3E}">
        <p14:creationId xmlns:p14="http://schemas.microsoft.com/office/powerpoint/2010/main" xmlns="" val="4027888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887B8BB-2550-4FE8-B498-5DBCFB6C7C79}" type="slidenum">
              <a:rPr lang="en-US"/>
              <a:pPr/>
              <a:t>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t>Fill in your name and school name before beginning your presentation. Then SAVE.</a:t>
            </a:r>
          </a:p>
          <a:p>
            <a:pPr eaLnBrk="1" hangingPunct="1"/>
            <a:endParaRPr lang="en-US" dirty="0" smtClean="0"/>
          </a:p>
          <a:p>
            <a:pPr eaLnBrk="1" hangingPunct="1"/>
            <a:r>
              <a:rPr lang="en-US" dirty="0" smtClean="0"/>
              <a:t>Welcome the parents.</a:t>
            </a:r>
          </a:p>
          <a:p>
            <a:pPr eaLnBrk="1" hangingPunct="1"/>
            <a:r>
              <a:rPr lang="en-US" dirty="0" smtClean="0"/>
              <a:t>Introduce yourself, administrators, and any other teachers who are present.</a:t>
            </a:r>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812E39-27C2-41AB-B98F-9DBD9E6A4422}" type="slidenum">
              <a:rPr lang="en-US" smtClean="0"/>
              <a:pPr>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Decisions and service levels will be designated on the student ISP.</a:t>
            </a:r>
            <a:endParaRPr lang="en-US" dirty="0"/>
          </a:p>
        </p:txBody>
      </p:sp>
      <p:sp>
        <p:nvSpPr>
          <p:cNvPr id="4" name="Slide Number Placeholder 3"/>
          <p:cNvSpPr>
            <a:spLocks noGrp="1"/>
          </p:cNvSpPr>
          <p:nvPr>
            <p:ph type="sldNum" sz="quarter" idx="10"/>
          </p:nvPr>
        </p:nvSpPr>
        <p:spPr/>
        <p:txBody>
          <a:bodyPr/>
          <a:lstStyle/>
          <a:p>
            <a:pPr>
              <a:defRPr/>
            </a:pPr>
            <a:fld id="{72812E39-27C2-41AB-B98F-9DBD9E6A4422}" type="slidenum">
              <a:rPr lang="en-US" smtClean="0"/>
              <a:pPr>
                <a:defRPr/>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the student DEP information</a:t>
            </a:r>
          </a:p>
          <a:p>
            <a:r>
              <a:rPr lang="en-US" dirty="0" smtClean="0"/>
              <a:t>May make a copy of a blank or partially completed DEP to show parents</a:t>
            </a:r>
            <a:r>
              <a:rPr lang="en-US" baseline="0" dirty="0" smtClean="0"/>
              <a:t> and refer to during the description of the DEP/DCP.</a:t>
            </a:r>
            <a:endParaRPr lang="en-US" dirty="0" smtClean="0"/>
          </a:p>
          <a:p>
            <a:r>
              <a:rPr lang="en-US" i="1" dirty="0" smtClean="0"/>
              <a:t>Individual student DEPs will not be available for completion and distribution until late 1</a:t>
            </a:r>
            <a:r>
              <a:rPr lang="en-US" i="1" baseline="30000" dirty="0" smtClean="0"/>
              <a:t>st</a:t>
            </a:r>
            <a:r>
              <a:rPr lang="en-US" i="1" dirty="0" smtClean="0"/>
              <a:t> semester.</a:t>
            </a:r>
            <a:endParaRPr lang="en-US" i="1" dirty="0"/>
          </a:p>
        </p:txBody>
      </p:sp>
      <p:sp>
        <p:nvSpPr>
          <p:cNvPr id="4" name="Slide Number Placeholder 3"/>
          <p:cNvSpPr>
            <a:spLocks noGrp="1"/>
          </p:cNvSpPr>
          <p:nvPr>
            <p:ph type="sldNum" sz="quarter" idx="10"/>
          </p:nvPr>
        </p:nvSpPr>
        <p:spPr/>
        <p:txBody>
          <a:bodyPr/>
          <a:lstStyle/>
          <a:p>
            <a:pPr>
              <a:defRPr/>
            </a:pPr>
            <a:fld id="{72812E39-27C2-41AB-B98F-9DBD9E6A4422}" type="slidenum">
              <a:rPr lang="en-US" smtClean="0"/>
              <a:pPr>
                <a:defRPr/>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your particular school practices using a copy of your completed AIG School Plan.</a:t>
            </a:r>
          </a:p>
          <a:p>
            <a:endParaRPr lang="en-US" dirty="0" smtClean="0"/>
          </a:p>
          <a:p>
            <a:r>
              <a:rPr lang="en-US" dirty="0" smtClean="0"/>
              <a:t>AIG teachers may use the </a:t>
            </a:r>
            <a:r>
              <a:rPr lang="en-US" i="1" dirty="0" smtClean="0"/>
              <a:t>AIG School Plan Support </a:t>
            </a:r>
            <a:r>
              <a:rPr lang="en-US" dirty="0" smtClean="0"/>
              <a:t>document found in the AIG Resource Guide, 1</a:t>
            </a:r>
            <a:r>
              <a:rPr lang="en-US" baseline="30000" dirty="0" smtClean="0"/>
              <a:t>st</a:t>
            </a:r>
            <a:r>
              <a:rPr lang="en-US" dirty="0" smtClean="0"/>
              <a:t> Semester tab for assistance with</a:t>
            </a:r>
            <a:r>
              <a:rPr lang="en-US" baseline="0" dirty="0" smtClean="0"/>
              <a:t> this description.</a:t>
            </a:r>
          </a:p>
          <a:p>
            <a:endParaRPr lang="en-US" baseline="0" dirty="0" smtClean="0"/>
          </a:p>
          <a:p>
            <a:r>
              <a:rPr lang="en-US" baseline="0" dirty="0" smtClean="0"/>
              <a:t>Also refer to </a:t>
            </a:r>
            <a:r>
              <a:rPr lang="en-US" i="1" baseline="0" dirty="0" smtClean="0"/>
              <a:t>Instructional Strategies That Support Differentiation</a:t>
            </a:r>
            <a:r>
              <a:rPr lang="en-US" baseline="0" dirty="0" smtClean="0"/>
              <a:t> in the AIG Resource Guide, Support Documents tab.</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2812E39-27C2-41AB-B98F-9DBD9E6A4422}" type="slidenum">
              <a:rPr lang="en-US" smtClean="0"/>
              <a:pPr>
                <a:defRPr/>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3E0C15E-C9D6-4FF1-8836-892C841E2981}" type="slidenum">
              <a:rPr lang="en-US"/>
              <a:pPr/>
              <a:t>30</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dirty="0" smtClean="0"/>
              <a:t>Discuss how teachers, parents, school administration and the AIG teacher work together at your school.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 any additional information to parents as needed.</a:t>
            </a:r>
            <a:endParaRPr lang="en-US" dirty="0"/>
          </a:p>
        </p:txBody>
      </p:sp>
      <p:sp>
        <p:nvSpPr>
          <p:cNvPr id="4" name="Slide Number Placeholder 3"/>
          <p:cNvSpPr>
            <a:spLocks noGrp="1"/>
          </p:cNvSpPr>
          <p:nvPr>
            <p:ph type="sldNum" sz="quarter" idx="10"/>
          </p:nvPr>
        </p:nvSpPr>
        <p:spPr/>
        <p:txBody>
          <a:bodyPr/>
          <a:lstStyle/>
          <a:p>
            <a:pPr>
              <a:defRPr/>
            </a:pPr>
            <a:fld id="{72812E39-27C2-41AB-B98F-9DBD9E6A4422}" type="slidenum">
              <a:rPr lang="en-US" smtClean="0"/>
              <a:pPr>
                <a:defRPr/>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3BE852B-AE08-4689-A006-5CE7F01285A8}" type="slidenum">
              <a:rPr lang="en-US"/>
              <a:pPr/>
              <a:t>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buFontTx/>
              <a:buNone/>
            </a:pPr>
            <a:r>
              <a:rPr lang="en-US" dirty="0" smtClean="0"/>
              <a:t>Share this WCPSS vision with the parents.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Share these AIG facts</a:t>
            </a:r>
            <a:r>
              <a:rPr lang="en-US" baseline="0" dirty="0" smtClean="0"/>
              <a:t> with the parents.</a:t>
            </a:r>
            <a:endParaRPr lang="en-US" dirty="0"/>
          </a:p>
        </p:txBody>
      </p:sp>
      <p:sp>
        <p:nvSpPr>
          <p:cNvPr id="4" name="Slide Number Placeholder 3"/>
          <p:cNvSpPr>
            <a:spLocks noGrp="1"/>
          </p:cNvSpPr>
          <p:nvPr>
            <p:ph type="sldNum" sz="quarter" idx="10"/>
          </p:nvPr>
        </p:nvSpPr>
        <p:spPr/>
        <p:txBody>
          <a:bodyPr/>
          <a:lstStyle/>
          <a:p>
            <a:pPr>
              <a:defRPr/>
            </a:pPr>
            <a:fld id="{72812E39-27C2-41AB-B98F-9DBD9E6A4422}"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your particular school plan and service delivery options with your parents.</a:t>
            </a:r>
          </a:p>
          <a:p>
            <a:r>
              <a:rPr lang="en-US" dirty="0" smtClean="0"/>
              <a:t>Refer to the AIG School Plan developed by your staff.</a:t>
            </a:r>
            <a:endParaRPr lang="en-US" dirty="0"/>
          </a:p>
        </p:txBody>
      </p:sp>
      <p:sp>
        <p:nvSpPr>
          <p:cNvPr id="4" name="Slide Number Placeholder 3"/>
          <p:cNvSpPr>
            <a:spLocks noGrp="1"/>
          </p:cNvSpPr>
          <p:nvPr>
            <p:ph type="sldNum" sz="quarter" idx="10"/>
          </p:nvPr>
        </p:nvSpPr>
        <p:spPr/>
        <p:txBody>
          <a:bodyPr/>
          <a:lstStyle/>
          <a:p>
            <a:pPr>
              <a:defRPr/>
            </a:pPr>
            <a:fld id="{72812E39-27C2-41AB-B98F-9DBD9E6A4422}"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41564F3-54EE-4294-97D0-88F073023E01}" type="slidenum">
              <a:rPr lang="en-US"/>
              <a:pPr/>
              <a:t>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buFontTx/>
              <a:buNone/>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specific nomination and testing date information for your particular</a:t>
            </a:r>
            <a:r>
              <a:rPr lang="en-US" baseline="0" dirty="0" smtClean="0"/>
              <a:t> school.</a:t>
            </a:r>
            <a:endParaRPr lang="en-US" dirty="0"/>
          </a:p>
        </p:txBody>
      </p:sp>
      <p:sp>
        <p:nvSpPr>
          <p:cNvPr id="4" name="Slide Number Placeholder 3"/>
          <p:cNvSpPr>
            <a:spLocks noGrp="1"/>
          </p:cNvSpPr>
          <p:nvPr>
            <p:ph type="sldNum" sz="quarter" idx="10"/>
          </p:nvPr>
        </p:nvSpPr>
        <p:spPr/>
        <p:txBody>
          <a:bodyPr/>
          <a:lstStyle/>
          <a:p>
            <a:pPr>
              <a:defRPr/>
            </a:pPr>
            <a:fld id="{72812E39-27C2-41AB-B98F-9DBD9E6A4422}"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Wingdings" pitchFamily="2" charset="2"/>
              <a:buChar char="v"/>
            </a:pPr>
            <a:r>
              <a:rPr lang="en-US" dirty="0" smtClean="0"/>
              <a:t>The SBCGE reviews the compiled</a:t>
            </a:r>
            <a:r>
              <a:rPr lang="en-US" baseline="0" dirty="0" smtClean="0"/>
              <a:t> information from</a:t>
            </a:r>
            <a:r>
              <a:rPr lang="en-US" dirty="0" smtClean="0"/>
              <a:t> the CogAT and Iowa scores, parent &amp; teacher checklists and student</a:t>
            </a:r>
            <a:r>
              <a:rPr lang="en-US" baseline="0" dirty="0" smtClean="0"/>
              <a:t> portfolio work samples to make individual student recommendations. </a:t>
            </a:r>
          </a:p>
          <a:p>
            <a:pPr lvl="1">
              <a:buFont typeface="Wingdings" pitchFamily="2" charset="2"/>
              <a:buChar char="v"/>
            </a:pPr>
            <a:r>
              <a:rPr lang="en-US" sz="2000" dirty="0" smtClean="0">
                <a:solidFill>
                  <a:schemeClr val="tx2"/>
                </a:solidFill>
                <a:latin typeface="Arial Rounded MT Bold" panose="020F0704030504030204" pitchFamily="34" charset="0"/>
              </a:rPr>
              <a:t>Informal Indicators</a:t>
            </a:r>
            <a:r>
              <a:rPr lang="en-US" sz="2000" baseline="0" dirty="0" smtClean="0">
                <a:solidFill>
                  <a:schemeClr val="tx2"/>
                </a:solidFill>
                <a:latin typeface="Arial Rounded MT Bold" panose="020F0704030504030204" pitchFamily="34" charset="0"/>
              </a:rPr>
              <a:t>-</a:t>
            </a:r>
            <a:r>
              <a:rPr lang="en-US" sz="1200" b="0" dirty="0" smtClean="0">
                <a:solidFill>
                  <a:schemeClr val="tx2"/>
                </a:solidFill>
                <a:latin typeface="Arial Rounded MT Bold" panose="020F0704030504030204" pitchFamily="34" charset="0"/>
              </a:rPr>
              <a:t>Learning behaviors like:</a:t>
            </a:r>
            <a:r>
              <a:rPr lang="en-US" sz="1200" b="0" baseline="0" dirty="0" smtClean="0">
                <a:solidFill>
                  <a:schemeClr val="tx2"/>
                </a:solidFill>
                <a:latin typeface="Arial Rounded MT Bold" panose="020F0704030504030204" pitchFamily="34" charset="0"/>
              </a:rPr>
              <a:t> </a:t>
            </a:r>
            <a:r>
              <a:rPr lang="en-US" sz="1200" dirty="0" smtClean="0">
                <a:solidFill>
                  <a:schemeClr val="tx2"/>
                </a:solidFill>
                <a:latin typeface="Arial Rounded MT Bold" panose="020F0704030504030204" pitchFamily="34" charset="0"/>
              </a:rPr>
              <a:t> Classroom performance,</a:t>
            </a:r>
            <a:r>
              <a:rPr lang="en-US" sz="1200" baseline="0" dirty="0" smtClean="0">
                <a:solidFill>
                  <a:schemeClr val="tx2"/>
                </a:solidFill>
                <a:latin typeface="Arial Rounded MT Bold" panose="020F0704030504030204" pitchFamily="34" charset="0"/>
              </a:rPr>
              <a:t> </a:t>
            </a:r>
            <a:r>
              <a:rPr lang="en-US" sz="1200" dirty="0" smtClean="0">
                <a:solidFill>
                  <a:schemeClr val="tx2"/>
                </a:solidFill>
                <a:latin typeface="Arial Rounded MT Bold" panose="020F0704030504030204" pitchFamily="34" charset="0"/>
              </a:rPr>
              <a:t>Interests and</a:t>
            </a:r>
            <a:r>
              <a:rPr lang="en-US" sz="1200" baseline="0" dirty="0" smtClean="0">
                <a:solidFill>
                  <a:schemeClr val="tx2"/>
                </a:solidFill>
                <a:latin typeface="Arial Rounded MT Bold" panose="020F0704030504030204" pitchFamily="34" charset="0"/>
              </a:rPr>
              <a:t> </a:t>
            </a:r>
            <a:r>
              <a:rPr lang="en-US" sz="1200" dirty="0" smtClean="0">
                <a:solidFill>
                  <a:schemeClr val="tx2"/>
                </a:solidFill>
                <a:latin typeface="Arial Rounded MT Bold" panose="020F0704030504030204" pitchFamily="34" charset="0"/>
              </a:rPr>
              <a:t>Motivation.  </a:t>
            </a:r>
          </a:p>
          <a:p>
            <a:pPr lvl="1">
              <a:buFont typeface="Wingdings" pitchFamily="2" charset="2"/>
              <a:buChar char="v"/>
            </a:pPr>
            <a:r>
              <a:rPr lang="en-US" sz="1200" dirty="0" smtClean="0">
                <a:solidFill>
                  <a:schemeClr val="tx2"/>
                </a:solidFill>
                <a:latin typeface="Arial Rounded MT Bold" panose="020F0704030504030204" pitchFamily="34" charset="0"/>
              </a:rPr>
              <a:t>Formal Indicators- Current aptitude scores,</a:t>
            </a:r>
            <a:r>
              <a:rPr lang="en-US" sz="1200" u="sng" baseline="0" dirty="0" smtClean="0">
                <a:solidFill>
                  <a:schemeClr val="tx2"/>
                </a:solidFill>
                <a:latin typeface="Arial Rounded MT Bold" panose="020F0704030504030204" pitchFamily="34" charset="0"/>
              </a:rPr>
              <a:t> </a:t>
            </a:r>
            <a:r>
              <a:rPr lang="en-US" sz="1200" dirty="0" smtClean="0">
                <a:solidFill>
                  <a:schemeClr val="tx2"/>
                </a:solidFill>
                <a:latin typeface="Arial Rounded MT Bold" panose="020F0704030504030204" pitchFamily="34" charset="0"/>
              </a:rPr>
              <a:t>Current achievement scores</a:t>
            </a:r>
          </a:p>
          <a:p>
            <a:pPr lvl="1">
              <a:buNone/>
            </a:pPr>
            <a:r>
              <a:rPr lang="en-US" sz="1200" dirty="0" smtClean="0">
                <a:solidFill>
                  <a:schemeClr val="tx2"/>
                </a:solidFill>
                <a:latin typeface="Arial Rounded MT Bold" panose="020F0704030504030204" pitchFamily="34" charset="0"/>
              </a:rPr>
              <a:t>	  Current scores are scores within one calendar year of each other and obtained after 2</a:t>
            </a:r>
            <a:r>
              <a:rPr lang="en-US" sz="1200" baseline="30000" dirty="0" smtClean="0">
                <a:solidFill>
                  <a:schemeClr val="tx2"/>
                </a:solidFill>
                <a:latin typeface="Arial Rounded MT Bold" panose="020F0704030504030204" pitchFamily="34" charset="0"/>
              </a:rPr>
              <a:t>nd</a:t>
            </a:r>
            <a:r>
              <a:rPr lang="en-US" sz="1200" dirty="0" smtClean="0">
                <a:solidFill>
                  <a:schemeClr val="tx2"/>
                </a:solidFill>
                <a:latin typeface="Arial Rounded MT Bold" panose="020F0704030504030204" pitchFamily="34" charset="0"/>
              </a:rPr>
              <a:t> grade.</a:t>
            </a:r>
            <a:endParaRPr lang="en-US" sz="1200" u="sng" dirty="0" smtClean="0">
              <a:solidFill>
                <a:schemeClr val="tx2"/>
              </a:solidFill>
              <a:latin typeface="Arial Rounded MT Bold" panose="020F070403050403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pPr>
              <a:defRPr/>
            </a:pPr>
            <a:fld id="{72812E39-27C2-41AB-B98F-9DBD9E6A4422}"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Parents and teachers complete a checklist of characteristics to provide essential information about each referred student.</a:t>
            </a:r>
          </a:p>
          <a:p>
            <a:r>
              <a:rPr lang="en-US" dirty="0" smtClean="0"/>
              <a:t>Learning behaviors considers reasoning, logical thinking, communication skills, creativity and memory.</a:t>
            </a:r>
          </a:p>
          <a:p>
            <a:r>
              <a:rPr lang="en-US" dirty="0" smtClean="0"/>
              <a:t>Student performance considers current grades in language arts, writing and math; and current work samples in language arts and math.</a:t>
            </a:r>
          </a:p>
          <a:p>
            <a:r>
              <a:rPr lang="en-US" dirty="0" smtClean="0"/>
              <a:t>Student interest considers skills or expertise in area/s of interest.</a:t>
            </a:r>
          </a:p>
          <a:p>
            <a:r>
              <a:rPr lang="en-US" dirty="0" smtClean="0"/>
              <a:t>Student motivation considers the challenge of learning new and different topics, working independently at higher levels and being a self-starter.</a:t>
            </a:r>
            <a:endParaRPr lang="en-US" dirty="0"/>
          </a:p>
        </p:txBody>
      </p:sp>
      <p:sp>
        <p:nvSpPr>
          <p:cNvPr id="4" name="Slide Number Placeholder 3"/>
          <p:cNvSpPr>
            <a:spLocks noGrp="1"/>
          </p:cNvSpPr>
          <p:nvPr>
            <p:ph type="sldNum" sz="quarter" idx="10"/>
          </p:nvPr>
        </p:nvSpPr>
        <p:spPr/>
        <p:txBody>
          <a:bodyPr/>
          <a:lstStyle/>
          <a:p>
            <a:pPr>
              <a:defRPr/>
            </a:pPr>
            <a:fld id="{72812E39-27C2-41AB-B98F-9DBD9E6A4422}" type="slidenum">
              <a:rPr lang="en-US" smtClean="0"/>
              <a:pPr>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a:t>
            </a:r>
            <a:r>
              <a:rPr lang="en-US" baseline="0" dirty="0" smtClean="0"/>
              <a:t> bullet: </a:t>
            </a:r>
            <a:r>
              <a:rPr lang="en-US" dirty="0" smtClean="0"/>
              <a:t>Issues such as underperforming AIG student, student</a:t>
            </a:r>
            <a:r>
              <a:rPr lang="en-US" baseline="0" dirty="0" smtClean="0"/>
              <a:t> who needs more differentiation, etc.</a:t>
            </a:r>
            <a:endParaRPr lang="en-US" dirty="0"/>
          </a:p>
        </p:txBody>
      </p:sp>
      <p:sp>
        <p:nvSpPr>
          <p:cNvPr id="4" name="Slide Number Placeholder 3"/>
          <p:cNvSpPr>
            <a:spLocks noGrp="1"/>
          </p:cNvSpPr>
          <p:nvPr>
            <p:ph type="sldNum" sz="quarter" idx="10"/>
          </p:nvPr>
        </p:nvSpPr>
        <p:spPr/>
        <p:txBody>
          <a:bodyPr/>
          <a:lstStyle/>
          <a:p>
            <a:pPr>
              <a:defRPr/>
            </a:pPr>
            <a:fld id="{72812E39-27C2-41AB-B98F-9DBD9E6A4422}"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60A4F0AB-A774-4CD8-BF45-01069C451F39}" type="slidenum">
              <a:rPr lang="en-US"/>
              <a:pPr>
                <a:defRPr/>
              </a:pPr>
              <a:t>‹#›</a:t>
            </a:fld>
            <a:endParaRPr lang="en-US"/>
          </a:p>
        </p:txBody>
      </p:sp>
    </p:spTree>
  </p:cSld>
  <p:clrMapOvr>
    <a:masterClrMapping/>
  </p:clrMapOvr>
  <p:transition spd="med">
    <p:fade/>
    <p:sndAc>
      <p:stSnd>
        <p:snd r:embed="rId1" name="25.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CCC3D41-C975-4432-86DF-14E683D897E9}" type="slidenum">
              <a:rPr lang="en-US"/>
              <a:pPr>
                <a:defRPr/>
              </a:pPr>
              <a:t>‹#›</a:t>
            </a:fld>
            <a:endParaRPr lang="en-US"/>
          </a:p>
        </p:txBody>
      </p:sp>
    </p:spTree>
  </p:cSld>
  <p:clrMapOvr>
    <a:masterClrMapping/>
  </p:clrMapOvr>
  <p:transition spd="med">
    <p:fade/>
    <p:sndAc>
      <p:stSnd>
        <p:snd r:embed="rId1" name="25.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3CD2B96-E51E-4B79-9A15-A64D0D27563E}" type="slidenum">
              <a:rPr lang="en-US"/>
              <a:pPr>
                <a:defRPr/>
              </a:pPr>
              <a:t>‹#›</a:t>
            </a:fld>
            <a:endParaRPr lang="en-US"/>
          </a:p>
        </p:txBody>
      </p:sp>
    </p:spTree>
  </p:cSld>
  <p:clrMapOvr>
    <a:masterClrMapping/>
  </p:clrMapOvr>
  <p:transition spd="med">
    <p:fade/>
    <p:sndAc>
      <p:stSnd>
        <p:snd r:embed="rId1" name="25.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11" name="Slide Number Placeholder 10"/>
          <p:cNvSpPr>
            <a:spLocks noGrp="1"/>
          </p:cNvSpPr>
          <p:nvPr>
            <p:ph type="sldNum" sz="quarter" idx="12"/>
          </p:nvPr>
        </p:nvSpPr>
        <p:spPr/>
        <p:txBody>
          <a:bodyPr/>
          <a:lstStyle>
            <a:extLst/>
          </a:lstStyle>
          <a:p>
            <a:pPr>
              <a:defRPr/>
            </a:pPr>
            <a:fld id="{60A4F0AB-A774-4CD8-BF45-01069C451F39}" type="slidenum">
              <a:rPr lang="en-US" smtClean="0"/>
              <a:pPr>
                <a:defRPr/>
              </a:pPr>
              <a:t>‹#›</a:t>
            </a:fld>
            <a:endParaRPr lang="en-US"/>
          </a:p>
        </p:txBody>
      </p:sp>
    </p:spTree>
  </p:cSld>
  <p:clrMapOvr>
    <a:masterClrMapping/>
  </p:clrMapOvr>
  <p:transition spd="med">
    <p:fade/>
    <p:sndAc>
      <p:stSnd>
        <p:snd r:embed="rId1" name="25.wav"/>
      </p:stSnd>
    </p:sndAc>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77EEDED7-1A5F-4024-A2F8-4DA3684B05B0}" type="slidenum">
              <a:rPr lang="en-US" smtClean="0"/>
              <a:pPr>
                <a:defRPr/>
              </a:pPr>
              <a:t>‹#›</a:t>
            </a:fld>
            <a:endParaRPr lang="en-US"/>
          </a:p>
        </p:txBody>
      </p:sp>
    </p:spTree>
  </p:cSld>
  <p:clrMapOvr>
    <a:masterClrMapping/>
  </p:clrMapOvr>
  <p:transition spd="med">
    <p:fade/>
    <p:sndAc>
      <p:stSnd>
        <p:snd r:embed="rId1" name="25.wav"/>
      </p:stSnd>
    </p:sndAc>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556D440-D55D-47EE-90E3-A6F022BC2424}" type="slidenum">
              <a:rPr lang="en-US" smtClean="0"/>
              <a:pPr>
                <a:defRPr/>
              </a:pPr>
              <a:t>‹#›</a:t>
            </a:fld>
            <a:endParaRPr lang="en-US"/>
          </a:p>
        </p:txBody>
      </p:sp>
    </p:spTree>
  </p:cSld>
  <p:clrMapOvr>
    <a:masterClrMapping/>
  </p:clrMapOvr>
  <p:transition spd="med">
    <p:fade/>
    <p:sndAc>
      <p:stSnd>
        <p:snd r:embed="rId1" name="25.wav"/>
      </p:stSnd>
    </p:sndAc>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F0724C5E-4DB9-43EC-94AA-33D8DCB55259}" type="slidenum">
              <a:rPr lang="en-US" smtClean="0"/>
              <a:pPr>
                <a:defRPr/>
              </a:pPr>
              <a:t>‹#›</a:t>
            </a:fld>
            <a:endParaRPr lang="en-US"/>
          </a:p>
        </p:txBody>
      </p:sp>
    </p:spTree>
  </p:cSld>
  <p:clrMapOvr>
    <a:masterClrMapping/>
  </p:clrMapOvr>
  <p:transition spd="med">
    <p:fade/>
    <p:sndAc>
      <p:stSnd>
        <p:snd r:embed="rId1" name="25.wav"/>
      </p:stSnd>
    </p:sndAc>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7A70EDDA-67EA-42EF-B8C4-783C98DC5303}" type="slidenum">
              <a:rPr lang="en-US" smtClean="0"/>
              <a:pPr>
                <a:defRPr/>
              </a:pPr>
              <a:t>‹#›</a:t>
            </a:fld>
            <a:endParaRPr lang="en-US"/>
          </a:p>
        </p:txBody>
      </p:sp>
    </p:spTree>
  </p:cSld>
  <p:clrMapOvr>
    <a:masterClrMapping/>
  </p:clrMapOvr>
  <p:transition spd="med">
    <p:fade/>
    <p:sndAc>
      <p:stSnd>
        <p:snd r:embed="rId1" name="25.wav"/>
      </p:stSnd>
    </p:sndAc>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42A39BB8-853E-4F8D-81B6-4E3DC895D857}" type="slidenum">
              <a:rPr lang="en-US" smtClean="0"/>
              <a:pPr>
                <a:defRPr/>
              </a:pPr>
              <a:t>‹#›</a:t>
            </a:fld>
            <a:endParaRPr lang="en-US"/>
          </a:p>
        </p:txBody>
      </p:sp>
    </p:spTree>
  </p:cSld>
  <p:clrMapOvr>
    <a:masterClrMapping/>
  </p:clrMapOvr>
  <p:transition spd="med">
    <p:fade/>
    <p:sndAc>
      <p:stSnd>
        <p:snd r:embed="rId1" name="25.wav"/>
      </p:stSnd>
    </p:sndAc>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C6706BF2-4019-400E-93B5-F8C6B95F201F}" type="slidenum">
              <a:rPr lang="en-US" smtClean="0"/>
              <a:pPr>
                <a:defRPr/>
              </a:pPr>
              <a:t>‹#›</a:t>
            </a:fld>
            <a:endParaRPr lang="en-US"/>
          </a:p>
        </p:txBody>
      </p:sp>
    </p:spTree>
  </p:cSld>
  <p:clrMapOvr>
    <a:masterClrMapping/>
  </p:clrMapOvr>
  <p:transition spd="med">
    <p:fade/>
    <p:sndAc>
      <p:stSnd>
        <p:snd r:embed="rId1" name="25.wav"/>
      </p:stSnd>
    </p:sndAc>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3DA299EC-9D94-4557-8D6F-66EE8303FFFB}" type="slidenum">
              <a:rPr lang="en-US" smtClean="0"/>
              <a:pPr>
                <a:defRPr/>
              </a:pPr>
              <a:t>‹#›</a:t>
            </a:fld>
            <a:endParaRPr lang="en-US"/>
          </a:p>
        </p:txBody>
      </p:sp>
    </p:spTree>
  </p:cSld>
  <p:clrMapOvr>
    <a:masterClrMapping/>
  </p:clrMapOvr>
  <p:transition spd="med">
    <p:fade/>
    <p:sndAc>
      <p:stSnd>
        <p:snd r:embed="rId1" name="25.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7EEDED7-1A5F-4024-A2F8-4DA3684B05B0}" type="slidenum">
              <a:rPr lang="en-US"/>
              <a:pPr>
                <a:defRPr/>
              </a:pPr>
              <a:t>‹#›</a:t>
            </a:fld>
            <a:endParaRPr lang="en-US"/>
          </a:p>
        </p:txBody>
      </p:sp>
    </p:spTree>
  </p:cSld>
  <p:clrMapOvr>
    <a:masterClrMapping/>
  </p:clrMapOvr>
  <p:transition spd="med">
    <p:fade/>
    <p:sndAc>
      <p:stSnd>
        <p:snd r:embed="rId1" name="25.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AB32B607-BC03-48FB-86FB-FCE42768DF76}" type="slidenum">
              <a:rPr lang="en-US" smtClean="0"/>
              <a:pPr>
                <a:defRPr/>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spd="med">
    <p:fade/>
    <p:sndAc>
      <p:stSnd>
        <p:snd r:embed="rId1" name="25.wav"/>
      </p:stSnd>
    </p:sndAc>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6CCC3D41-C975-4432-86DF-14E683D897E9}" type="slidenum">
              <a:rPr lang="en-US" smtClean="0"/>
              <a:pPr>
                <a:defRPr/>
              </a:pPr>
              <a:t>‹#›</a:t>
            </a:fld>
            <a:endParaRPr lang="en-US"/>
          </a:p>
        </p:txBody>
      </p:sp>
    </p:spTree>
  </p:cSld>
  <p:clrMapOvr>
    <a:masterClrMapping/>
  </p:clrMapOvr>
  <p:transition spd="med">
    <p:fade/>
    <p:sndAc>
      <p:stSnd>
        <p:snd r:embed="rId1" name="25.wav"/>
      </p:stSnd>
    </p:sndAc>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3CD2B96-E51E-4B79-9A15-A64D0D27563E}" type="slidenum">
              <a:rPr lang="en-US" smtClean="0"/>
              <a:pPr>
                <a:defRPr/>
              </a:pPr>
              <a:t>‹#›</a:t>
            </a:fld>
            <a:endParaRPr lang="en-US"/>
          </a:p>
        </p:txBody>
      </p:sp>
    </p:spTree>
  </p:cSld>
  <p:clrMapOvr>
    <a:masterClrMapping/>
  </p:clrMapOvr>
  <p:transition spd="med">
    <p:fade/>
    <p:sndAc>
      <p:stSnd>
        <p:snd r:embed="rId1" name="25.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556D440-D55D-47EE-90E3-A6F022BC2424}" type="slidenum">
              <a:rPr lang="en-US"/>
              <a:pPr>
                <a:defRPr/>
              </a:pPr>
              <a:t>‹#›</a:t>
            </a:fld>
            <a:endParaRPr lang="en-US"/>
          </a:p>
        </p:txBody>
      </p:sp>
    </p:spTree>
  </p:cSld>
  <p:clrMapOvr>
    <a:masterClrMapping/>
  </p:clrMapOvr>
  <p:transition spd="med">
    <p:fade/>
    <p:sndAc>
      <p:stSnd>
        <p:snd r:embed="rId1" name="25.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F0724C5E-4DB9-43EC-94AA-33D8DCB55259}" type="slidenum">
              <a:rPr lang="en-US"/>
              <a:pPr>
                <a:defRPr/>
              </a:pPr>
              <a:t>‹#›</a:t>
            </a:fld>
            <a:endParaRPr lang="en-US"/>
          </a:p>
        </p:txBody>
      </p:sp>
    </p:spTree>
  </p:cSld>
  <p:clrMapOvr>
    <a:masterClrMapping/>
  </p:clrMapOvr>
  <p:transition spd="med">
    <p:fade/>
    <p:sndAc>
      <p:stSnd>
        <p:snd r:embed="rId1" name="25.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7A70EDDA-67EA-42EF-B8C4-783C98DC5303}" type="slidenum">
              <a:rPr lang="en-US"/>
              <a:pPr>
                <a:defRPr/>
              </a:pPr>
              <a:t>‹#›</a:t>
            </a:fld>
            <a:endParaRPr lang="en-US"/>
          </a:p>
        </p:txBody>
      </p:sp>
    </p:spTree>
  </p:cSld>
  <p:clrMapOvr>
    <a:masterClrMapping/>
  </p:clrMapOvr>
  <p:transition spd="med">
    <p:fade/>
    <p:sndAc>
      <p:stSnd>
        <p:snd r:embed="rId1" name="25.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42A39BB8-853E-4F8D-81B6-4E3DC895D857}" type="slidenum">
              <a:rPr lang="en-US"/>
              <a:pPr>
                <a:defRPr/>
              </a:pPr>
              <a:t>‹#›</a:t>
            </a:fld>
            <a:endParaRPr lang="en-US"/>
          </a:p>
        </p:txBody>
      </p:sp>
    </p:spTree>
  </p:cSld>
  <p:clrMapOvr>
    <a:masterClrMapping/>
  </p:clrMapOvr>
  <p:transition spd="med">
    <p:fade/>
    <p:sndAc>
      <p:stSnd>
        <p:snd r:embed="rId1" name="25.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C6706BF2-4019-400E-93B5-F8C6B95F201F}" type="slidenum">
              <a:rPr lang="en-US"/>
              <a:pPr>
                <a:defRPr/>
              </a:pPr>
              <a:t>‹#›</a:t>
            </a:fld>
            <a:endParaRPr lang="en-US"/>
          </a:p>
        </p:txBody>
      </p:sp>
    </p:spTree>
  </p:cSld>
  <p:clrMapOvr>
    <a:masterClrMapping/>
  </p:clrMapOvr>
  <p:transition spd="med">
    <p:fade/>
    <p:sndAc>
      <p:stSnd>
        <p:snd r:embed="rId1" name="25.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DA299EC-9D94-4557-8D6F-66EE8303FFFB}" type="slidenum">
              <a:rPr lang="en-US"/>
              <a:pPr>
                <a:defRPr/>
              </a:pPr>
              <a:t>‹#›</a:t>
            </a:fld>
            <a:endParaRPr lang="en-US"/>
          </a:p>
        </p:txBody>
      </p:sp>
    </p:spTree>
  </p:cSld>
  <p:clrMapOvr>
    <a:masterClrMapping/>
  </p:clrMapOvr>
  <p:transition spd="med">
    <p:fade/>
    <p:sndAc>
      <p:stSnd>
        <p:snd r:embed="rId1" name="25.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B32B607-BC03-48FB-86FB-FCE42768DF76}" type="slidenum">
              <a:rPr lang="en-US"/>
              <a:pPr>
                <a:defRPr/>
              </a:pPr>
              <a:t>‹#›</a:t>
            </a:fld>
            <a:endParaRPr lang="en-US"/>
          </a:p>
        </p:txBody>
      </p:sp>
    </p:spTree>
  </p:cSld>
  <p:clrMapOvr>
    <a:masterClrMapping/>
  </p:clrMapOvr>
  <p:transition spd="med">
    <p:fade/>
    <p:sndAc>
      <p:stSnd>
        <p:snd r:embed="rId1" name="25.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mn-lt"/>
              </a:defRPr>
            </a:lvl1pPr>
          </a:lstStyle>
          <a:p>
            <a:pPr>
              <a:defRPr/>
            </a:pPr>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atin typeface="+mn-lt"/>
              </a:defRPr>
            </a:lvl1pPr>
          </a:lstStyle>
          <a:p>
            <a:pPr>
              <a:defRPr/>
            </a:pPr>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mn-lt"/>
              </a:defRPr>
            </a:lvl1pPr>
          </a:lstStyle>
          <a:p>
            <a:pPr>
              <a:defRPr/>
            </a:pPr>
            <a:fld id="{CCD23A86-8195-485A-8DE2-D54ECC1D64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spd="med">
    <p:fade/>
    <p:sndAc>
      <p:stSnd>
        <p:snd r:embed="rId13" name="25.wav"/>
      </p:stSnd>
    </p:sndAc>
  </p:transition>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CCD23A86-8195-485A-8DE2-D54ECC1D641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spd="med">
    <p:fade/>
    <p:sndAc>
      <p:stSnd>
        <p:snd r:embed="rId13" name="25.wav"/>
      </p:stSnd>
    </p:sndAc>
  </p:transition>
  <p:timing>
    <p:tnLst>
      <p:par>
        <p:cTn id="1" dur="indefinite" restart="never" nodeType="tmRoot"/>
      </p:par>
    </p:tnLst>
  </p:timing>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1.wmf"/><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2.wm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audio" Target="../media/audio1.wav"/><Relationship Id="rId7" Type="http://schemas.openxmlformats.org/officeDocument/2006/relationships/diagramQuickStyle" Target="../diagrams/quickStyle2.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3.w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FE70ACAF-E3CC-4D1E-9576-ECF53E9CF3D9}" type="slidenum">
              <a:rPr lang="en-US"/>
              <a:pPr/>
              <a:t>1</a:t>
            </a:fld>
            <a:endParaRPr lang="en-US"/>
          </a:p>
        </p:txBody>
      </p:sp>
      <p:sp>
        <p:nvSpPr>
          <p:cNvPr id="5124" name="Rectangle 5"/>
          <p:cNvSpPr>
            <a:spLocks noChangeArrowheads="1"/>
          </p:cNvSpPr>
          <p:nvPr/>
        </p:nvSpPr>
        <p:spPr bwMode="auto">
          <a:xfrm>
            <a:off x="500963" y="421337"/>
            <a:ext cx="8142073" cy="2308324"/>
          </a:xfrm>
          <a:prstGeom prst="rect">
            <a:avLst/>
          </a:prstGeom>
          <a:noFill/>
          <a:ln w="9525">
            <a:noFill/>
            <a:miter lim="800000"/>
            <a:headEnd/>
            <a:tailEnd/>
          </a:ln>
        </p:spPr>
        <p:txBody>
          <a:bodyPr wrap="square">
            <a:spAutoFit/>
          </a:bodyPr>
          <a:lstStyle/>
          <a:p>
            <a:pPr algn="ctr"/>
            <a:r>
              <a:rPr lang="en-US" sz="3600" b="1" dirty="0">
                <a:solidFill>
                  <a:schemeClr val="tx2"/>
                </a:solidFill>
              </a:rPr>
              <a:t>Wake </a:t>
            </a:r>
            <a:r>
              <a:rPr lang="en-US" sz="3600" b="1" dirty="0" smtClean="0">
                <a:solidFill>
                  <a:schemeClr val="tx2"/>
                </a:solidFill>
              </a:rPr>
              <a:t>County Public </a:t>
            </a:r>
            <a:r>
              <a:rPr lang="en-US" sz="3600" b="1" dirty="0">
                <a:solidFill>
                  <a:schemeClr val="tx2"/>
                </a:solidFill>
              </a:rPr>
              <a:t>School System</a:t>
            </a:r>
          </a:p>
          <a:p>
            <a:pPr algn="ctr"/>
            <a:r>
              <a:rPr lang="en-US" sz="3600" b="1" dirty="0" smtClean="0">
                <a:solidFill>
                  <a:schemeClr val="tx2"/>
                </a:solidFill>
              </a:rPr>
              <a:t>Academically Or Intellectually </a:t>
            </a:r>
          </a:p>
          <a:p>
            <a:pPr algn="ctr"/>
            <a:r>
              <a:rPr lang="en-US" sz="3600" b="1" dirty="0" smtClean="0">
                <a:solidFill>
                  <a:schemeClr val="tx2"/>
                </a:solidFill>
              </a:rPr>
              <a:t>Gifted Program</a:t>
            </a:r>
            <a:br>
              <a:rPr lang="en-US" sz="3600" b="1" dirty="0" smtClean="0">
                <a:solidFill>
                  <a:schemeClr val="tx2"/>
                </a:solidFill>
              </a:rPr>
            </a:br>
            <a:endParaRPr lang="en-US" sz="3600" b="1" dirty="0">
              <a:solidFill>
                <a:schemeClr val="tx2"/>
              </a:solidFill>
            </a:endParaRPr>
          </a:p>
        </p:txBody>
      </p:sp>
      <p:sp>
        <p:nvSpPr>
          <p:cNvPr id="5125" name="Rectangle 6"/>
          <p:cNvSpPr>
            <a:spLocks noChangeArrowheads="1"/>
          </p:cNvSpPr>
          <p:nvPr/>
        </p:nvSpPr>
        <p:spPr bwMode="auto">
          <a:xfrm>
            <a:off x="4223436" y="2971800"/>
            <a:ext cx="4419600" cy="1938992"/>
          </a:xfrm>
          <a:prstGeom prst="rect">
            <a:avLst/>
          </a:prstGeom>
          <a:noFill/>
          <a:ln w="76200">
            <a:solidFill>
              <a:schemeClr val="bg2"/>
            </a:solidFill>
            <a:miter lim="800000"/>
            <a:headEnd/>
            <a:tailEnd/>
          </a:ln>
        </p:spPr>
        <p:txBody>
          <a:bodyPr wrap="square">
            <a:spAutoFit/>
          </a:bodyPr>
          <a:lstStyle/>
          <a:p>
            <a:pPr algn="ctr"/>
            <a:endParaRPr lang="en-US" sz="4000" b="1" dirty="0"/>
          </a:p>
          <a:p>
            <a:pPr algn="ctr"/>
            <a:endParaRPr lang="en-US" sz="4000" b="1" dirty="0"/>
          </a:p>
          <a:p>
            <a:pPr algn="ctr"/>
            <a:endParaRPr lang="en-US" sz="4000" b="1" dirty="0"/>
          </a:p>
        </p:txBody>
      </p:sp>
      <p:sp>
        <p:nvSpPr>
          <p:cNvPr id="8" name="TextBox 7"/>
          <p:cNvSpPr txBox="1"/>
          <p:nvPr/>
        </p:nvSpPr>
        <p:spPr>
          <a:xfrm>
            <a:off x="4343400" y="3124200"/>
            <a:ext cx="4229100" cy="1631216"/>
          </a:xfrm>
          <a:prstGeom prst="rect">
            <a:avLst/>
          </a:prstGeom>
          <a:noFill/>
        </p:spPr>
        <p:txBody>
          <a:bodyPr wrap="square" rtlCol="0">
            <a:spAutoFit/>
          </a:bodyPr>
          <a:lstStyle/>
          <a:p>
            <a:pPr algn="ctr"/>
            <a:r>
              <a:rPr lang="en-US" sz="2800" b="1" dirty="0" smtClean="0">
                <a:solidFill>
                  <a:schemeClr val="tx2"/>
                </a:solidFill>
              </a:rPr>
              <a:t>Cedar Fork Elementary</a:t>
            </a:r>
            <a:endParaRPr lang="en-US" sz="2800" b="1" dirty="0" smtClean="0">
              <a:solidFill>
                <a:schemeClr val="tx2"/>
              </a:solidFill>
            </a:endParaRPr>
          </a:p>
          <a:p>
            <a:pPr algn="ctr"/>
            <a:r>
              <a:rPr lang="en-US" sz="2800" dirty="0" smtClean="0">
                <a:solidFill>
                  <a:schemeClr val="tx2"/>
                </a:solidFill>
              </a:rPr>
              <a:t>Kelsey </a:t>
            </a:r>
            <a:r>
              <a:rPr lang="en-US" sz="2800" dirty="0" err="1" smtClean="0">
                <a:solidFill>
                  <a:schemeClr val="tx2"/>
                </a:solidFill>
              </a:rPr>
              <a:t>Bayse</a:t>
            </a:r>
            <a:endParaRPr lang="en-US" sz="2800" dirty="0" smtClean="0">
              <a:solidFill>
                <a:schemeClr val="tx2"/>
              </a:solidFill>
            </a:endParaRPr>
          </a:p>
          <a:p>
            <a:pPr algn="ctr"/>
            <a:endParaRPr lang="en-US" sz="2400" dirty="0" smtClean="0">
              <a:solidFill>
                <a:schemeClr val="tx2"/>
              </a:solidFill>
            </a:endParaRPr>
          </a:p>
          <a:p>
            <a:pPr algn="ctr"/>
            <a:r>
              <a:rPr lang="en-US" sz="2000" dirty="0" smtClean="0">
                <a:solidFill>
                  <a:schemeClr val="tx2"/>
                </a:solidFill>
              </a:rPr>
              <a:t>www.cedarforkaig.weebly.com</a:t>
            </a:r>
            <a:endParaRPr lang="en-US" sz="2000" dirty="0" smtClean="0">
              <a:solidFill>
                <a:schemeClr val="tx2"/>
              </a:solidFill>
            </a:endParaRPr>
          </a:p>
        </p:txBody>
      </p:sp>
      <p:sp>
        <p:nvSpPr>
          <p:cNvPr id="11"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112" tIns="0" rIns="914112" bIns="20631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Rectangle 17"/>
          <p:cNvSpPr>
            <a:spLocks noChangeArrowheads="1"/>
          </p:cNvSpPr>
          <p:nvPr/>
        </p:nvSpPr>
        <p:spPr bwMode="auto">
          <a:xfrm>
            <a:off x="0" y="45815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alt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80" name="Picture 32" descr="C:\Users\mgainey\Pictures\logo.bmp"/>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40278" y="2438400"/>
            <a:ext cx="3423809" cy="322857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sndAc>
      <p:stSnd>
        <p:snd r:embed="rId3" name="25.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400"/>
            <a:ext cx="8183880" cy="1051560"/>
          </a:xfrm>
        </p:spPr>
        <p:txBody>
          <a:bodyPr/>
          <a:lstStyle/>
          <a:p>
            <a:pPr algn="ctr"/>
            <a:r>
              <a:rPr lang="en-US" dirty="0" smtClean="0">
                <a:solidFill>
                  <a:srgbClr val="242852"/>
                </a:solidFill>
                <a:latin typeface="Arial"/>
                <a:cs typeface="Arial"/>
              </a:rPr>
              <a:t>Co-Teaching Approaches</a:t>
            </a:r>
            <a:endParaRPr lang="en-US" dirty="0">
              <a:solidFill>
                <a:srgbClr val="242852"/>
              </a:solidFill>
              <a:latin typeface="Arial"/>
              <a:cs typeface="Arial"/>
            </a:endParaRPr>
          </a:p>
        </p:txBody>
      </p:sp>
      <p:pic>
        <p:nvPicPr>
          <p:cNvPr id="3074" name="Picture 2"/>
          <p:cNvPicPr>
            <a:picLocks noGrp="1" noChangeAspect="1" noChangeArrowheads="1"/>
          </p:cNvPicPr>
          <p:nvPr>
            <p:ph idx="1"/>
          </p:nvPr>
        </p:nvPicPr>
        <p:blipFill rotWithShape="1">
          <a:blip r:embed="rId3"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xmlns="" val="0"/>
              </a:ext>
            </a:extLst>
          </a:blip>
          <a:srcRect l="15067" t="23611" r="9993" b="12963"/>
          <a:stretch/>
        </p:blipFill>
        <p:spPr bwMode="auto">
          <a:xfrm>
            <a:off x="457200" y="1219200"/>
            <a:ext cx="8382000" cy="5279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1202598"/>
      </p:ext>
    </p:extLst>
  </p:cSld>
  <p:clrMapOvr>
    <a:masterClrMapping/>
  </p:clrMapOvr>
  <p:transition spd="med">
    <p:fade/>
    <p:sndAc>
      <p:stSnd>
        <p:snd r:embed="rId2" name="25.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7813"/>
            <a:ext cx="8001000" cy="1143000"/>
          </a:xfrm>
        </p:spPr>
        <p:txBody>
          <a:bodyPr/>
          <a:lstStyle/>
          <a:p>
            <a:pPr algn="ctr"/>
            <a:r>
              <a:rPr lang="en-US" sz="3400" dirty="0" smtClean="0">
                <a:solidFill>
                  <a:schemeClr val="tx2"/>
                </a:solidFill>
                <a:latin typeface="Arial"/>
                <a:cs typeface="Arial"/>
              </a:rPr>
              <a:t>Traditional Identification Process</a:t>
            </a:r>
            <a:endParaRPr lang="en-US" sz="3200" dirty="0">
              <a:solidFill>
                <a:schemeClr val="tx2"/>
              </a:solidFill>
              <a:latin typeface="Arial"/>
              <a:cs typeface="Arial"/>
            </a:endParaRPr>
          </a:p>
        </p:txBody>
      </p:sp>
      <p:sp>
        <p:nvSpPr>
          <p:cNvPr id="3" name="Content Placeholder 2"/>
          <p:cNvSpPr>
            <a:spLocks noGrp="1"/>
          </p:cNvSpPr>
          <p:nvPr>
            <p:ph idx="1"/>
          </p:nvPr>
        </p:nvSpPr>
        <p:spPr>
          <a:xfrm>
            <a:off x="914400" y="1905000"/>
            <a:ext cx="7086600" cy="2590800"/>
          </a:xfrm>
        </p:spPr>
        <p:txBody>
          <a:bodyPr>
            <a:normAutofit/>
          </a:bodyPr>
          <a:lstStyle/>
          <a:p>
            <a:r>
              <a:rPr lang="en-US" sz="2600" b="0" dirty="0" smtClean="0">
                <a:solidFill>
                  <a:schemeClr val="tx2"/>
                </a:solidFill>
                <a:latin typeface="Arial Rounded MT Bold" panose="020F0704030504030204" pitchFamily="34" charset="0"/>
              </a:rPr>
              <a:t>Screening of all WCPSS 3</a:t>
            </a:r>
            <a:r>
              <a:rPr lang="en-US" sz="2600" b="0" baseline="30000" dirty="0" smtClean="0">
                <a:solidFill>
                  <a:schemeClr val="tx2"/>
                </a:solidFill>
                <a:latin typeface="Arial Rounded MT Bold" panose="020F0704030504030204" pitchFamily="34" charset="0"/>
              </a:rPr>
              <a:t>rd</a:t>
            </a:r>
            <a:r>
              <a:rPr lang="en-US" sz="2600" b="0" dirty="0" smtClean="0">
                <a:solidFill>
                  <a:schemeClr val="tx2"/>
                </a:solidFill>
                <a:latin typeface="Arial Rounded MT Bold" panose="020F0704030504030204" pitchFamily="34" charset="0"/>
              </a:rPr>
              <a:t> grade students</a:t>
            </a:r>
          </a:p>
          <a:p>
            <a:r>
              <a:rPr lang="en-US" sz="2600" b="0" dirty="0" smtClean="0">
                <a:solidFill>
                  <a:schemeClr val="tx2"/>
                </a:solidFill>
                <a:latin typeface="Arial Rounded MT Bold" panose="020F0704030504030204" pitchFamily="34" charset="0"/>
              </a:rPr>
              <a:t>Parent nominations, grade 4-8</a:t>
            </a:r>
          </a:p>
          <a:p>
            <a:r>
              <a:rPr lang="en-US" sz="2600" b="0" dirty="0" smtClean="0">
                <a:solidFill>
                  <a:schemeClr val="tx2"/>
                </a:solidFill>
                <a:latin typeface="Arial Rounded MT Bold" panose="020F0704030504030204" pitchFamily="34" charset="0"/>
              </a:rPr>
              <a:t>Teacher nominations, grade 4-8</a:t>
            </a:r>
          </a:p>
          <a:p>
            <a:r>
              <a:rPr lang="en-US" sz="2600" b="0" dirty="0" smtClean="0">
                <a:solidFill>
                  <a:schemeClr val="tx2"/>
                </a:solidFill>
                <a:latin typeface="Arial Rounded MT Bold" panose="020F0704030504030204" pitchFamily="34" charset="0"/>
              </a:rPr>
              <a:t>Student nominations</a:t>
            </a:r>
          </a:p>
        </p:txBody>
      </p:sp>
      <p:sp>
        <p:nvSpPr>
          <p:cNvPr id="4" name="Slide Number Placeholder 3"/>
          <p:cNvSpPr>
            <a:spLocks noGrp="1"/>
          </p:cNvSpPr>
          <p:nvPr>
            <p:ph type="sldNum" sz="quarter" idx="12"/>
          </p:nvPr>
        </p:nvSpPr>
        <p:spPr/>
        <p:txBody>
          <a:bodyPr/>
          <a:lstStyle/>
          <a:p>
            <a:pPr>
              <a:defRPr/>
            </a:pPr>
            <a:fld id="{F0FACB48-2F87-47A6-8DBF-51AEDFE0E09B}" type="slidenum">
              <a:rPr lang="en-US" smtClean="0"/>
              <a:pPr>
                <a:defRPr/>
              </a:pPr>
              <a:t>11</a:t>
            </a:fld>
            <a:endParaRPr lang="en-US"/>
          </a:p>
        </p:txBody>
      </p:sp>
      <p:pic>
        <p:nvPicPr>
          <p:cNvPr id="5" name="Picture 4"/>
          <p:cNvPicPr>
            <a:picLocks noChangeAspect="1" noChangeArrowheads="1"/>
          </p:cNvPicPr>
          <p:nvPr/>
        </p:nvPicPr>
        <p:blipFill>
          <a:blip r:embed="rId3" cstate="print"/>
          <a:srcRect/>
          <a:stretch>
            <a:fillRect/>
          </a:stretch>
        </p:blipFill>
        <p:spPr bwMode="auto">
          <a:xfrm>
            <a:off x="6400800" y="6010028"/>
            <a:ext cx="2019300" cy="361950"/>
          </a:xfrm>
          <a:prstGeom prst="rect">
            <a:avLst/>
          </a:prstGeom>
          <a:noFill/>
          <a:ln w="9525">
            <a:noFill/>
            <a:miter lim="800000"/>
            <a:headEnd/>
            <a:tailEnd/>
          </a:ln>
        </p:spPr>
      </p:pic>
    </p:spTree>
  </p:cSld>
  <p:clrMapOvr>
    <a:masterClrMapping/>
  </p:clrMapOvr>
  <p:transition spd="med">
    <p:fade/>
    <p:sndAc>
      <p:stSnd>
        <p:snd r:embed="rId2" name="25.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7813"/>
            <a:ext cx="8001000" cy="1143000"/>
          </a:xfrm>
        </p:spPr>
        <p:txBody>
          <a:bodyPr/>
          <a:lstStyle/>
          <a:p>
            <a:pPr algn="ctr"/>
            <a:r>
              <a:rPr lang="en-US" dirty="0" smtClean="0">
                <a:solidFill>
                  <a:schemeClr val="tx2"/>
                </a:solidFill>
                <a:latin typeface="Arial"/>
                <a:cs typeface="Arial"/>
              </a:rPr>
              <a:t>Nomination Windows</a:t>
            </a:r>
            <a:endParaRPr lang="en-US" dirty="0">
              <a:solidFill>
                <a:schemeClr val="tx2"/>
              </a:solidFill>
              <a:latin typeface="Arial"/>
              <a:cs typeface="Arial"/>
            </a:endParaRPr>
          </a:p>
        </p:txBody>
      </p:sp>
      <p:sp>
        <p:nvSpPr>
          <p:cNvPr id="3" name="Content Placeholder 2"/>
          <p:cNvSpPr>
            <a:spLocks noGrp="1"/>
          </p:cNvSpPr>
          <p:nvPr>
            <p:ph idx="1"/>
          </p:nvPr>
        </p:nvSpPr>
        <p:spPr>
          <a:xfrm>
            <a:off x="609600" y="1600200"/>
            <a:ext cx="7391400" cy="4530725"/>
          </a:xfrm>
        </p:spPr>
        <p:txBody>
          <a:bodyPr/>
          <a:lstStyle/>
          <a:p>
            <a:endParaRPr lang="en-US" sz="2200" dirty="0" smtClean="0">
              <a:solidFill>
                <a:schemeClr val="tx2"/>
              </a:solidFill>
              <a:latin typeface="Arial Rounded MT Bold" panose="020F0704030504030204" pitchFamily="34" charset="0"/>
              <a:cs typeface="Arial" pitchFamily="34" charset="0"/>
            </a:endParaRPr>
          </a:p>
          <a:p>
            <a:r>
              <a:rPr lang="en-US" sz="2200" dirty="0" smtClean="0">
                <a:solidFill>
                  <a:schemeClr val="tx2"/>
                </a:solidFill>
                <a:latin typeface="Arial"/>
                <a:cs typeface="Arial"/>
              </a:rPr>
              <a:t>Nominations are accepted at any time. </a:t>
            </a:r>
          </a:p>
          <a:p>
            <a:r>
              <a:rPr lang="en-US" sz="2200" b="0" dirty="0" smtClean="0">
                <a:solidFill>
                  <a:schemeClr val="tx2"/>
                </a:solidFill>
                <a:latin typeface="Arial"/>
                <a:cs typeface="Arial"/>
              </a:rPr>
              <a:t>Nominations are reviewed each semester by the SBCGE before the semester testing dates.</a:t>
            </a:r>
          </a:p>
          <a:p>
            <a:r>
              <a:rPr lang="en-US" sz="2200" b="0" dirty="0" smtClean="0">
                <a:solidFill>
                  <a:schemeClr val="tx2"/>
                </a:solidFill>
                <a:latin typeface="Arial"/>
                <a:cs typeface="Arial"/>
              </a:rPr>
              <a:t>The SBCGE determines if nominated students will be referred for evaluation based on current data.</a:t>
            </a:r>
          </a:p>
          <a:p>
            <a:r>
              <a:rPr lang="en-US" sz="2200" dirty="0" smtClean="0">
                <a:solidFill>
                  <a:schemeClr val="tx2"/>
                </a:solidFill>
                <a:latin typeface="Arial"/>
                <a:cs typeface="Arial"/>
              </a:rPr>
              <a:t>Nomination Posters are posted throughout the school.</a:t>
            </a:r>
            <a:endParaRPr lang="en-US" sz="2200" b="0" dirty="0" smtClean="0">
              <a:solidFill>
                <a:schemeClr val="tx2"/>
              </a:solidFill>
              <a:latin typeface="Arial"/>
              <a:cs typeface="Arial"/>
            </a:endParaRPr>
          </a:p>
          <a:p>
            <a:endParaRPr lang="en-US" b="0" dirty="0"/>
          </a:p>
        </p:txBody>
      </p:sp>
      <p:sp>
        <p:nvSpPr>
          <p:cNvPr id="4" name="Slide Number Placeholder 3"/>
          <p:cNvSpPr>
            <a:spLocks noGrp="1"/>
          </p:cNvSpPr>
          <p:nvPr>
            <p:ph type="sldNum" sz="quarter" idx="12"/>
          </p:nvPr>
        </p:nvSpPr>
        <p:spPr/>
        <p:txBody>
          <a:bodyPr/>
          <a:lstStyle/>
          <a:p>
            <a:pPr>
              <a:defRPr/>
            </a:pPr>
            <a:fld id="{F0FACB48-2F87-47A6-8DBF-51AEDFE0E09B}" type="slidenum">
              <a:rPr lang="en-US" smtClean="0"/>
              <a:pPr>
                <a:defRPr/>
              </a:pPr>
              <a:t>12</a:t>
            </a:fld>
            <a:endParaRPr lang="en-US"/>
          </a:p>
        </p:txBody>
      </p:sp>
      <p:pic>
        <p:nvPicPr>
          <p:cNvPr id="5" name="Picture 4"/>
          <p:cNvPicPr>
            <a:picLocks noChangeAspect="1" noChangeArrowheads="1"/>
          </p:cNvPicPr>
          <p:nvPr/>
        </p:nvPicPr>
        <p:blipFill>
          <a:blip r:embed="rId4" cstate="print"/>
          <a:srcRect/>
          <a:stretch>
            <a:fillRect/>
          </a:stretch>
        </p:blipFill>
        <p:spPr bwMode="auto">
          <a:xfrm>
            <a:off x="6380018" y="6040581"/>
            <a:ext cx="2019300" cy="361950"/>
          </a:xfrm>
          <a:prstGeom prst="rect">
            <a:avLst/>
          </a:prstGeom>
          <a:noFill/>
          <a:ln w="9525">
            <a:noFill/>
            <a:miter lim="800000"/>
            <a:headEnd/>
            <a:tailEnd/>
          </a:ln>
        </p:spPr>
      </p:pic>
      <p:pic>
        <p:nvPicPr>
          <p:cNvPr id="7" name="Picture 6" descr="AA039245.png"/>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5334000" y="3810000"/>
            <a:ext cx="3038856" cy="2090928"/>
          </a:xfrm>
          <a:prstGeom prst="rect">
            <a:avLst/>
          </a:prstGeom>
        </p:spPr>
      </p:pic>
    </p:spTree>
  </p:cSld>
  <p:clrMapOvr>
    <a:masterClrMapping/>
  </p:clrMapOvr>
  <p:transition spd="med">
    <p:fade/>
    <p:sndAc>
      <p:stSnd>
        <p:snd r:embed="rId3" name="25.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83880" cy="1051560"/>
          </a:xfrm>
        </p:spPr>
        <p:txBody>
          <a:bodyPr/>
          <a:lstStyle/>
          <a:p>
            <a:pPr algn="ctr"/>
            <a:r>
              <a:rPr lang="en-US" dirty="0" smtClean="0">
                <a:solidFill>
                  <a:srgbClr val="242852"/>
                </a:solidFill>
                <a:latin typeface="Arial"/>
                <a:cs typeface="Arial"/>
              </a:rPr>
              <a:t>Testing Dates</a:t>
            </a:r>
            <a:endParaRPr lang="en-US" dirty="0">
              <a:solidFill>
                <a:srgbClr val="242852"/>
              </a:solidFill>
              <a:latin typeface="Arial"/>
              <a:cs typeface="Arial"/>
            </a:endParaRPr>
          </a:p>
        </p:txBody>
      </p:sp>
      <p:sp>
        <p:nvSpPr>
          <p:cNvPr id="3" name="Content Placeholder 2"/>
          <p:cNvSpPr>
            <a:spLocks noGrp="1"/>
          </p:cNvSpPr>
          <p:nvPr>
            <p:ph idx="1"/>
          </p:nvPr>
        </p:nvSpPr>
        <p:spPr>
          <a:xfrm>
            <a:off x="533400" y="1524000"/>
            <a:ext cx="8183880" cy="4187952"/>
          </a:xfrm>
        </p:spPr>
        <p:txBody>
          <a:bodyPr>
            <a:normAutofit/>
          </a:bodyPr>
          <a:lstStyle/>
          <a:p>
            <a:r>
              <a:rPr lang="en-US" sz="2200" b="0" dirty="0">
                <a:solidFill>
                  <a:schemeClr val="tx2"/>
                </a:solidFill>
                <a:latin typeface="Arial"/>
                <a:cs typeface="Arial"/>
              </a:rPr>
              <a:t>Testing dates are scheduled:</a:t>
            </a:r>
          </a:p>
          <a:p>
            <a:pPr lvl="1">
              <a:buFont typeface="Wingdings" pitchFamily="2" charset="2"/>
              <a:buChar char="v"/>
            </a:pPr>
            <a:endParaRPr lang="en-US" sz="2200" dirty="0" smtClean="0">
              <a:solidFill>
                <a:schemeClr val="tx2"/>
              </a:solidFill>
              <a:latin typeface="Arial"/>
              <a:cs typeface="Arial"/>
            </a:endParaRPr>
          </a:p>
          <a:p>
            <a:pPr lvl="1">
              <a:buFont typeface="Wingdings" charset="2"/>
              <a:buChar char="ü"/>
            </a:pPr>
            <a:r>
              <a:rPr lang="en-US" sz="2200" dirty="0" smtClean="0">
                <a:solidFill>
                  <a:schemeClr val="tx2"/>
                </a:solidFill>
                <a:latin typeface="Arial"/>
                <a:cs typeface="Arial"/>
              </a:rPr>
              <a:t>First </a:t>
            </a:r>
            <a:r>
              <a:rPr lang="en-US" sz="2200" dirty="0">
                <a:solidFill>
                  <a:schemeClr val="tx2"/>
                </a:solidFill>
                <a:latin typeface="Arial"/>
                <a:cs typeface="Arial"/>
              </a:rPr>
              <a:t>Semester: in week 6 of the 1</a:t>
            </a:r>
            <a:r>
              <a:rPr lang="en-US" sz="2200" baseline="30000" dirty="0">
                <a:solidFill>
                  <a:schemeClr val="tx2"/>
                </a:solidFill>
                <a:latin typeface="Arial"/>
                <a:cs typeface="Arial"/>
              </a:rPr>
              <a:t>st</a:t>
            </a:r>
            <a:r>
              <a:rPr lang="en-US" sz="2200" dirty="0">
                <a:solidFill>
                  <a:schemeClr val="tx2"/>
                </a:solidFill>
                <a:latin typeface="Arial"/>
                <a:cs typeface="Arial"/>
              </a:rPr>
              <a:t> quarter</a:t>
            </a:r>
          </a:p>
          <a:p>
            <a:pPr lvl="1">
              <a:buFont typeface="Wingdings" charset="2"/>
              <a:buChar char="ü"/>
            </a:pPr>
            <a:r>
              <a:rPr lang="en-US" sz="2200" dirty="0">
                <a:solidFill>
                  <a:schemeClr val="tx2"/>
                </a:solidFill>
                <a:latin typeface="Arial"/>
                <a:cs typeface="Arial"/>
              </a:rPr>
              <a:t>Second Semester:  in week 4 of the 3</a:t>
            </a:r>
            <a:r>
              <a:rPr lang="en-US" sz="2200" baseline="30000" dirty="0">
                <a:solidFill>
                  <a:schemeClr val="tx2"/>
                </a:solidFill>
                <a:latin typeface="Arial"/>
                <a:cs typeface="Arial"/>
              </a:rPr>
              <a:t>rd</a:t>
            </a:r>
            <a:r>
              <a:rPr lang="en-US" sz="2200" dirty="0">
                <a:solidFill>
                  <a:schemeClr val="tx2"/>
                </a:solidFill>
                <a:latin typeface="Arial"/>
                <a:cs typeface="Arial"/>
              </a:rPr>
              <a:t> quarter</a:t>
            </a:r>
          </a:p>
          <a:p>
            <a:pPr marL="0" indent="0">
              <a:buNone/>
            </a:pPr>
            <a:endParaRPr lang="en-US" sz="2200" b="0" dirty="0">
              <a:solidFill>
                <a:schemeClr val="tx2"/>
              </a:solidFill>
              <a:latin typeface="Arial"/>
              <a:cs typeface="Arial"/>
            </a:endParaRPr>
          </a:p>
          <a:p>
            <a:r>
              <a:rPr lang="en-US" sz="2200" b="0" dirty="0" smtClean="0">
                <a:solidFill>
                  <a:schemeClr val="tx2"/>
                </a:solidFill>
                <a:latin typeface="Arial"/>
                <a:cs typeface="Arial"/>
              </a:rPr>
              <a:t>Nominations </a:t>
            </a:r>
            <a:r>
              <a:rPr lang="en-US" sz="2200" b="0" dirty="0">
                <a:solidFill>
                  <a:schemeClr val="tx2"/>
                </a:solidFill>
                <a:latin typeface="Arial"/>
                <a:cs typeface="Arial"/>
              </a:rPr>
              <a:t>received after the testing deadline will be considered during the next semester.</a:t>
            </a:r>
          </a:p>
          <a:p>
            <a:endParaRPr lang="en-US" dirty="0"/>
          </a:p>
        </p:txBody>
      </p:sp>
      <p:sp>
        <p:nvSpPr>
          <p:cNvPr id="4" name="Slide Number Placeholder 3"/>
          <p:cNvSpPr>
            <a:spLocks noGrp="1"/>
          </p:cNvSpPr>
          <p:nvPr>
            <p:ph type="sldNum" sz="quarter" idx="12"/>
          </p:nvPr>
        </p:nvSpPr>
        <p:spPr/>
        <p:txBody>
          <a:bodyPr/>
          <a:lstStyle/>
          <a:p>
            <a:pPr>
              <a:defRPr/>
            </a:pPr>
            <a:fld id="{F0FACB48-2F87-47A6-8DBF-51AEDFE0E09B}" type="slidenum">
              <a:rPr lang="en-US" smtClean="0"/>
              <a:pPr>
                <a:defRPr/>
              </a:pPr>
              <a:t>13</a:t>
            </a:fld>
            <a:endParaRPr lang="en-US"/>
          </a:p>
        </p:txBody>
      </p:sp>
      <p:pic>
        <p:nvPicPr>
          <p:cNvPr id="5" name="Picture 12"/>
          <p:cNvPicPr>
            <a:picLocks noChangeAspect="1" noChangeArrowheads="1"/>
          </p:cNvPicPr>
          <p:nvPr/>
        </p:nvPicPr>
        <p:blipFill>
          <a:blip r:embed="rId3" cstate="print"/>
          <a:srcRect/>
          <a:stretch>
            <a:fillRect/>
          </a:stretch>
        </p:blipFill>
        <p:spPr bwMode="auto">
          <a:xfrm>
            <a:off x="6477000" y="6019800"/>
            <a:ext cx="1981200" cy="361950"/>
          </a:xfrm>
          <a:prstGeom prst="rect">
            <a:avLst/>
          </a:prstGeom>
          <a:noFill/>
          <a:ln w="9525">
            <a:noFill/>
            <a:miter lim="800000"/>
            <a:headEnd/>
            <a:tailEnd/>
          </a:ln>
        </p:spPr>
      </p:pic>
      <p:pic>
        <p:nvPicPr>
          <p:cNvPr id="6" name="Picture 5"/>
          <p:cNvPicPr>
            <a:picLocks noChangeAspect="1"/>
          </p:cNvPicPr>
          <p:nvPr/>
        </p:nvPicPr>
        <p:blipFill>
          <a:blip r:embed="rId4" cstate="print">
            <a:duotone>
              <a:schemeClr val="bg2">
                <a:shade val="45000"/>
                <a:satMod val="135000"/>
              </a:schemeClr>
              <a:prstClr val="white"/>
            </a:duotone>
          </a:blip>
          <a:stretch>
            <a:fillRect/>
          </a:stretch>
        </p:blipFill>
        <p:spPr>
          <a:xfrm rot="1090646">
            <a:off x="4724400" y="3657600"/>
            <a:ext cx="3276600" cy="2773368"/>
          </a:xfrm>
          <a:prstGeom prst="rect">
            <a:avLst/>
          </a:prstGeom>
        </p:spPr>
      </p:pic>
    </p:spTree>
    <p:extLst>
      <p:ext uri="{BB962C8B-B14F-4D97-AF65-F5344CB8AC3E}">
        <p14:creationId xmlns:p14="http://schemas.microsoft.com/office/powerpoint/2010/main" xmlns="" val="1901816974"/>
      </p:ext>
    </p:extLst>
  </p:cSld>
  <p:clrMapOvr>
    <a:masterClrMapping/>
  </p:clrMapOvr>
  <p:transition spd="med">
    <p:fade/>
    <p:sndAc>
      <p:stSnd>
        <p:snd r:embed="rId2" name="25.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924800" cy="1143000"/>
          </a:xfrm>
        </p:spPr>
        <p:txBody>
          <a:bodyPr/>
          <a:lstStyle/>
          <a:p>
            <a:pPr algn="ctr"/>
            <a:r>
              <a:rPr lang="en-US" dirty="0" smtClean="0">
                <a:solidFill>
                  <a:srgbClr val="242852"/>
                </a:solidFill>
                <a:latin typeface="Arial"/>
                <a:cs typeface="Arial"/>
              </a:rPr>
              <a:t>AIG Referral</a:t>
            </a:r>
            <a:endParaRPr lang="en-US" dirty="0">
              <a:solidFill>
                <a:srgbClr val="242852"/>
              </a:solidFill>
              <a:latin typeface="Arial"/>
              <a:cs typeface="Arial"/>
            </a:endParaRPr>
          </a:p>
        </p:txBody>
      </p:sp>
      <p:sp>
        <p:nvSpPr>
          <p:cNvPr id="3" name="Content Placeholder 2"/>
          <p:cNvSpPr>
            <a:spLocks noGrp="1"/>
          </p:cNvSpPr>
          <p:nvPr>
            <p:ph idx="1"/>
          </p:nvPr>
        </p:nvSpPr>
        <p:spPr>
          <a:xfrm>
            <a:off x="304800" y="1371600"/>
            <a:ext cx="8153400" cy="4800600"/>
          </a:xfrm>
        </p:spPr>
        <p:txBody>
          <a:bodyPr>
            <a:normAutofit/>
          </a:bodyPr>
          <a:lstStyle/>
          <a:p>
            <a:r>
              <a:rPr lang="en-US" sz="2000" b="0" dirty="0" smtClean="0">
                <a:solidFill>
                  <a:schemeClr val="tx2"/>
                </a:solidFill>
                <a:latin typeface="Arial"/>
                <a:cs typeface="Arial"/>
              </a:rPr>
              <a:t>Referred students are administered the Cognitive Abilities Test and the Iowa Assessments.</a:t>
            </a:r>
          </a:p>
          <a:p>
            <a:r>
              <a:rPr lang="en-US" sz="2000" b="0" dirty="0" smtClean="0">
                <a:solidFill>
                  <a:schemeClr val="tx2"/>
                </a:solidFill>
                <a:latin typeface="Arial"/>
                <a:cs typeface="Arial"/>
              </a:rPr>
              <a:t>Data is complied on an Individual Student Profile (ISP).</a:t>
            </a:r>
          </a:p>
          <a:p>
            <a:pPr lvl="1">
              <a:buFont typeface="Wingdings" charset="2"/>
              <a:buChar char="ü"/>
            </a:pPr>
            <a:r>
              <a:rPr lang="en-US" sz="2000" dirty="0">
                <a:solidFill>
                  <a:schemeClr val="tx2"/>
                </a:solidFill>
                <a:latin typeface="Arial"/>
                <a:cs typeface="Arial"/>
              </a:rPr>
              <a:t>Informal </a:t>
            </a:r>
            <a:r>
              <a:rPr lang="en-US" sz="2000" dirty="0" smtClean="0">
                <a:solidFill>
                  <a:schemeClr val="tx2"/>
                </a:solidFill>
                <a:latin typeface="Arial"/>
                <a:cs typeface="Arial"/>
              </a:rPr>
              <a:t>Indicators</a:t>
            </a:r>
            <a:endParaRPr lang="en-US" sz="1800" dirty="0" smtClean="0">
              <a:solidFill>
                <a:schemeClr val="tx2"/>
              </a:solidFill>
              <a:latin typeface="Arial"/>
              <a:cs typeface="Arial"/>
            </a:endParaRPr>
          </a:p>
          <a:p>
            <a:pPr lvl="1">
              <a:buFont typeface="Wingdings" charset="2"/>
              <a:buChar char="ü"/>
            </a:pPr>
            <a:r>
              <a:rPr lang="en-US" sz="2000" dirty="0" smtClean="0">
                <a:solidFill>
                  <a:schemeClr val="tx2"/>
                </a:solidFill>
                <a:latin typeface="Arial"/>
                <a:cs typeface="Arial"/>
              </a:rPr>
              <a:t>Formal Indicators (Norm referenced assessments)</a:t>
            </a:r>
          </a:p>
          <a:p>
            <a:pPr lvl="2"/>
            <a:r>
              <a:rPr lang="en-US" sz="1800" dirty="0" smtClean="0">
                <a:solidFill>
                  <a:schemeClr val="tx2"/>
                </a:solidFill>
                <a:latin typeface="Arial"/>
                <a:cs typeface="Arial"/>
              </a:rPr>
              <a:t>Current aptitude scores</a:t>
            </a:r>
            <a:endParaRPr lang="en-US" sz="1800" u="sng" dirty="0">
              <a:solidFill>
                <a:schemeClr val="tx2"/>
              </a:solidFill>
              <a:latin typeface="Arial"/>
              <a:cs typeface="Arial"/>
            </a:endParaRPr>
          </a:p>
          <a:p>
            <a:pPr lvl="2">
              <a:buFont typeface="Arial"/>
              <a:buChar char="•"/>
            </a:pPr>
            <a:r>
              <a:rPr lang="en-US" sz="1800" dirty="0" smtClean="0">
                <a:solidFill>
                  <a:schemeClr val="tx2"/>
                </a:solidFill>
                <a:latin typeface="Arial"/>
                <a:cs typeface="Arial"/>
              </a:rPr>
              <a:t>Current achievement scores</a:t>
            </a:r>
          </a:p>
          <a:p>
            <a:pPr lvl="2">
              <a:buFont typeface="Arial"/>
              <a:buChar char="•"/>
            </a:pPr>
            <a:r>
              <a:rPr lang="en-US" sz="1800" dirty="0" smtClean="0">
                <a:solidFill>
                  <a:schemeClr val="tx2"/>
                </a:solidFill>
                <a:latin typeface="Arial"/>
                <a:cs typeface="Arial"/>
              </a:rPr>
              <a:t>Current scores are scores within one calendar year of each other and obtained after 2</a:t>
            </a:r>
            <a:r>
              <a:rPr lang="en-US" sz="1800" baseline="30000" dirty="0" smtClean="0">
                <a:solidFill>
                  <a:schemeClr val="tx2"/>
                </a:solidFill>
                <a:latin typeface="Arial"/>
                <a:cs typeface="Arial"/>
              </a:rPr>
              <a:t>nd</a:t>
            </a:r>
            <a:r>
              <a:rPr lang="en-US" sz="1800" dirty="0" smtClean="0">
                <a:solidFill>
                  <a:schemeClr val="tx2"/>
                </a:solidFill>
                <a:latin typeface="Arial"/>
                <a:cs typeface="Arial"/>
              </a:rPr>
              <a:t> grade.</a:t>
            </a:r>
          </a:p>
          <a:p>
            <a:pPr marL="603504" lvl="2" indent="0">
              <a:buNone/>
            </a:pPr>
            <a:endParaRPr lang="en-US" sz="1200" u="sng" dirty="0" smtClean="0">
              <a:solidFill>
                <a:schemeClr val="tx2"/>
              </a:solidFill>
              <a:latin typeface="Arial"/>
              <a:cs typeface="Arial"/>
            </a:endParaRPr>
          </a:p>
          <a:p>
            <a:r>
              <a:rPr lang="en-US" sz="2000" b="0" dirty="0" smtClean="0">
                <a:solidFill>
                  <a:schemeClr val="tx2"/>
                </a:solidFill>
                <a:latin typeface="Arial"/>
                <a:cs typeface="Arial"/>
              </a:rPr>
              <a:t>SBCGE reviews the complete student profile to make a recommendation.</a:t>
            </a:r>
          </a:p>
        </p:txBody>
      </p:sp>
      <p:sp>
        <p:nvSpPr>
          <p:cNvPr id="4" name="Slide Number Placeholder 3"/>
          <p:cNvSpPr>
            <a:spLocks noGrp="1"/>
          </p:cNvSpPr>
          <p:nvPr>
            <p:ph type="sldNum" sz="quarter" idx="12"/>
          </p:nvPr>
        </p:nvSpPr>
        <p:spPr/>
        <p:txBody>
          <a:bodyPr/>
          <a:lstStyle/>
          <a:p>
            <a:pPr>
              <a:defRPr/>
            </a:pPr>
            <a:fld id="{F0FACB48-2F87-47A6-8DBF-51AEDFE0E09B}" type="slidenum">
              <a:rPr lang="en-US" smtClean="0"/>
              <a:pPr>
                <a:defRPr/>
              </a:pPr>
              <a:t>14</a:t>
            </a:fld>
            <a:endParaRPr lang="en-US"/>
          </a:p>
        </p:txBody>
      </p:sp>
      <p:pic>
        <p:nvPicPr>
          <p:cNvPr id="5" name="Picture 4"/>
          <p:cNvPicPr>
            <a:picLocks noChangeAspect="1" noChangeArrowheads="1"/>
          </p:cNvPicPr>
          <p:nvPr/>
        </p:nvPicPr>
        <p:blipFill>
          <a:blip r:embed="rId4" cstate="print"/>
          <a:srcRect/>
          <a:stretch>
            <a:fillRect/>
          </a:stretch>
        </p:blipFill>
        <p:spPr bwMode="auto">
          <a:xfrm>
            <a:off x="6400800" y="6046273"/>
            <a:ext cx="2019300" cy="361950"/>
          </a:xfrm>
          <a:prstGeom prst="rect">
            <a:avLst/>
          </a:prstGeom>
          <a:noFill/>
          <a:ln w="9525">
            <a:noFill/>
            <a:miter lim="800000"/>
            <a:headEnd/>
            <a:tailEnd/>
          </a:ln>
        </p:spPr>
      </p:pic>
    </p:spTree>
  </p:cSld>
  <p:clrMapOvr>
    <a:masterClrMapping/>
  </p:clrMapOvr>
  <p:transition spd="med">
    <p:fade/>
    <p:sndAc>
      <p:stSnd>
        <p:snd r:embed="rId3" name="25.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85800" y="152400"/>
            <a:ext cx="8001000" cy="1143000"/>
          </a:xfrm>
        </p:spPr>
        <p:txBody>
          <a:bodyPr/>
          <a:lstStyle/>
          <a:p>
            <a:pPr algn="ctr" eaLnBrk="1" hangingPunct="1"/>
            <a:r>
              <a:rPr lang="en-US" sz="3600" dirty="0" smtClean="0">
                <a:solidFill>
                  <a:schemeClr val="bg2">
                    <a:lumMod val="25000"/>
                  </a:schemeClr>
                </a:solidFill>
                <a:latin typeface="Arial" panose="020B0604020202020204" pitchFamily="34" charset="0"/>
                <a:cs typeface="Arial" panose="020B0604020202020204" pitchFamily="34" charset="0"/>
              </a:rPr>
              <a:t>Informal Indicators</a:t>
            </a:r>
          </a:p>
        </p:txBody>
      </p:sp>
      <p:sp>
        <p:nvSpPr>
          <p:cNvPr id="9220" name="Rectangle 3"/>
          <p:cNvSpPr>
            <a:spLocks noGrp="1" noChangeArrowheads="1"/>
          </p:cNvSpPr>
          <p:nvPr>
            <p:ph idx="1"/>
          </p:nvPr>
        </p:nvSpPr>
        <p:spPr>
          <a:xfrm>
            <a:off x="632856" y="1301461"/>
            <a:ext cx="7772400" cy="4642139"/>
          </a:xfrm>
        </p:spPr>
        <p:txBody>
          <a:bodyPr>
            <a:normAutofit/>
          </a:bodyPr>
          <a:lstStyle/>
          <a:p>
            <a:pPr eaLnBrk="1" hangingPunct="1"/>
            <a:r>
              <a:rPr lang="en-US" dirty="0" smtClean="0">
                <a:solidFill>
                  <a:schemeClr val="tx2"/>
                </a:solidFill>
                <a:latin typeface="Arial" panose="020B0604020202020204" pitchFamily="34" charset="0"/>
                <a:cs typeface="Arial" panose="020B0604020202020204" pitchFamily="34" charset="0"/>
              </a:rPr>
              <a:t>Learning Behaviors</a:t>
            </a:r>
          </a:p>
          <a:p>
            <a:pPr lvl="1" eaLnBrk="1" hangingPunct="1"/>
            <a:r>
              <a:rPr lang="en-US" sz="1500" dirty="0" smtClean="0">
                <a:solidFill>
                  <a:schemeClr val="tx2"/>
                </a:solidFill>
                <a:latin typeface="Arial" panose="020B0604020202020204" pitchFamily="34" charset="0"/>
                <a:cs typeface="Arial" panose="020B0604020202020204" pitchFamily="34" charset="0"/>
              </a:rPr>
              <a:t>Parent and teacher checklists</a:t>
            </a:r>
          </a:p>
          <a:p>
            <a:pPr eaLnBrk="1" hangingPunct="1"/>
            <a:r>
              <a:rPr lang="en-US" dirty="0" smtClean="0">
                <a:solidFill>
                  <a:schemeClr val="tx2"/>
                </a:solidFill>
                <a:latin typeface="Arial" panose="020B0604020202020204" pitchFamily="34" charset="0"/>
                <a:cs typeface="Arial" panose="020B0604020202020204" pitchFamily="34" charset="0"/>
              </a:rPr>
              <a:t>Student Performance</a:t>
            </a:r>
          </a:p>
          <a:p>
            <a:pPr lvl="1" eaLnBrk="1" hangingPunct="1"/>
            <a:r>
              <a:rPr lang="en-US" sz="1500" dirty="0" smtClean="0">
                <a:solidFill>
                  <a:schemeClr val="tx2"/>
                </a:solidFill>
                <a:latin typeface="Arial" panose="020B0604020202020204" pitchFamily="34" charset="0"/>
                <a:cs typeface="Arial" panose="020B0604020202020204" pitchFamily="34" charset="0"/>
              </a:rPr>
              <a:t>Parent and teacher checklists</a:t>
            </a:r>
          </a:p>
          <a:p>
            <a:pPr lvl="1" eaLnBrk="1" hangingPunct="1"/>
            <a:r>
              <a:rPr lang="en-US" sz="1500" dirty="0" smtClean="0">
                <a:solidFill>
                  <a:schemeClr val="tx2"/>
                </a:solidFill>
                <a:latin typeface="Arial" panose="020B0604020202020204" pitchFamily="34" charset="0"/>
                <a:cs typeface="Arial" panose="020B0604020202020204" pitchFamily="34" charset="0"/>
              </a:rPr>
              <a:t>Current academic grades in ELA and Math</a:t>
            </a:r>
          </a:p>
          <a:p>
            <a:pPr lvl="1" eaLnBrk="1" hangingPunct="1"/>
            <a:r>
              <a:rPr lang="en-US" sz="1500" dirty="0" smtClean="0">
                <a:solidFill>
                  <a:schemeClr val="tx2"/>
                </a:solidFill>
                <a:latin typeface="Arial" panose="020B0604020202020204" pitchFamily="34" charset="0"/>
                <a:cs typeface="Arial" panose="020B0604020202020204" pitchFamily="34" charset="0"/>
              </a:rPr>
              <a:t>Current portfolio work samples in ELA and Math</a:t>
            </a:r>
          </a:p>
          <a:p>
            <a:pPr eaLnBrk="1" hangingPunct="1"/>
            <a:r>
              <a:rPr lang="en-US" dirty="0" smtClean="0">
                <a:solidFill>
                  <a:schemeClr val="tx2"/>
                </a:solidFill>
                <a:latin typeface="Arial" panose="020B0604020202020204" pitchFamily="34" charset="0"/>
                <a:cs typeface="Arial" panose="020B0604020202020204" pitchFamily="34" charset="0"/>
              </a:rPr>
              <a:t>Student Interest</a:t>
            </a:r>
          </a:p>
          <a:p>
            <a:pPr lvl="1" eaLnBrk="1" hangingPunct="1"/>
            <a:r>
              <a:rPr lang="en-US" sz="1500" dirty="0" smtClean="0">
                <a:solidFill>
                  <a:schemeClr val="tx2"/>
                </a:solidFill>
                <a:latin typeface="Arial" panose="020B0604020202020204" pitchFamily="34" charset="0"/>
                <a:cs typeface="Arial" panose="020B0604020202020204" pitchFamily="34" charset="0"/>
              </a:rPr>
              <a:t>Parent and teacher checklists</a:t>
            </a:r>
          </a:p>
          <a:p>
            <a:pPr eaLnBrk="1" hangingPunct="1"/>
            <a:r>
              <a:rPr lang="en-US" dirty="0" smtClean="0">
                <a:solidFill>
                  <a:schemeClr val="tx2"/>
                </a:solidFill>
                <a:latin typeface="Arial" panose="020B0604020202020204" pitchFamily="34" charset="0"/>
                <a:cs typeface="Arial" panose="020B0604020202020204" pitchFamily="34" charset="0"/>
              </a:rPr>
              <a:t>Student Motivation</a:t>
            </a:r>
          </a:p>
          <a:p>
            <a:pPr lvl="1" eaLnBrk="1" hangingPunct="1"/>
            <a:r>
              <a:rPr lang="en-US" sz="1500" dirty="0" smtClean="0">
                <a:solidFill>
                  <a:schemeClr val="tx2"/>
                </a:solidFill>
                <a:latin typeface="Arial" panose="020B0604020202020204" pitchFamily="34" charset="0"/>
                <a:cs typeface="Arial" panose="020B0604020202020204" pitchFamily="34" charset="0"/>
              </a:rPr>
              <a:t>Parent and teacher checklists</a:t>
            </a:r>
          </a:p>
          <a:p>
            <a:r>
              <a:rPr lang="en-US" dirty="0" smtClean="0">
                <a:solidFill>
                  <a:schemeClr val="tx2"/>
                </a:solidFill>
                <a:latin typeface="Arial" panose="020B0604020202020204" pitchFamily="34" charset="0"/>
                <a:cs typeface="Arial" panose="020B0604020202020204" pitchFamily="34" charset="0"/>
              </a:rPr>
              <a:t>Other Informal Indicators</a:t>
            </a:r>
          </a:p>
          <a:p>
            <a:pPr lvl="1"/>
            <a:r>
              <a:rPr lang="en-US" sz="1500" dirty="0" smtClean="0">
                <a:solidFill>
                  <a:schemeClr val="tx2"/>
                </a:solidFill>
                <a:latin typeface="Arial" panose="020B0604020202020204" pitchFamily="34" charset="0"/>
                <a:cs typeface="Arial" panose="020B0604020202020204" pitchFamily="34" charset="0"/>
              </a:rPr>
              <a:t>GRS, Anecdotal Records, Projects, Awards, EOG Scores</a:t>
            </a:r>
          </a:p>
          <a:p>
            <a:pPr eaLnBrk="1" hangingPunct="1"/>
            <a:endParaRPr lang="en-US" sz="2000" dirty="0" smtClean="0"/>
          </a:p>
        </p:txBody>
      </p:sp>
      <p:sp>
        <p:nvSpPr>
          <p:cNvPr id="9218" name="Slide Number Placeholder 5"/>
          <p:cNvSpPr>
            <a:spLocks noGrp="1"/>
          </p:cNvSpPr>
          <p:nvPr>
            <p:ph type="sldNum" sz="quarter" idx="12"/>
          </p:nvPr>
        </p:nvSpPr>
        <p:spPr>
          <a:noFill/>
        </p:spPr>
        <p:txBody>
          <a:bodyPr/>
          <a:lstStyle/>
          <a:p>
            <a:fld id="{1A4B78EA-FE1B-420B-8CE4-051FC48711C7}" type="slidenum">
              <a:rPr lang="en-US"/>
              <a:pPr/>
              <a:t>15</a:t>
            </a:fld>
            <a:endParaRPr lang="en-US"/>
          </a:p>
        </p:txBody>
      </p:sp>
      <p:pic>
        <p:nvPicPr>
          <p:cNvPr id="9221" name="Picture 4"/>
          <p:cNvPicPr>
            <a:picLocks noChangeAspect="1" noChangeArrowheads="1"/>
          </p:cNvPicPr>
          <p:nvPr/>
        </p:nvPicPr>
        <p:blipFill>
          <a:blip r:embed="rId4" cstate="print"/>
          <a:srcRect/>
          <a:stretch>
            <a:fillRect/>
          </a:stretch>
        </p:blipFill>
        <p:spPr bwMode="auto">
          <a:xfrm>
            <a:off x="6385956" y="6036623"/>
            <a:ext cx="2019300" cy="361950"/>
          </a:xfrm>
          <a:prstGeom prst="rect">
            <a:avLst/>
          </a:prstGeom>
          <a:noFill/>
          <a:ln w="9525">
            <a:noFill/>
            <a:miter lim="800000"/>
            <a:headEnd/>
            <a:tailEnd/>
          </a:ln>
        </p:spPr>
      </p:pic>
      <p:pic>
        <p:nvPicPr>
          <p:cNvPr id="3" name="Picture 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486400" y="1828800"/>
            <a:ext cx="3048000" cy="2881978"/>
          </a:xfrm>
          <a:prstGeom prst="rect">
            <a:avLst/>
          </a:prstGeom>
        </p:spPr>
      </p:pic>
    </p:spTree>
  </p:cSld>
  <p:clrMapOvr>
    <a:masterClrMapping/>
  </p:clrMapOvr>
  <p:transition spd="med">
    <p:fade/>
    <p:sndAc>
      <p:stSnd>
        <p:snd r:embed="rId3" name="25.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924800" cy="1143000"/>
          </a:xfrm>
        </p:spPr>
        <p:txBody>
          <a:bodyPr/>
          <a:lstStyle/>
          <a:p>
            <a:pPr algn="ctr"/>
            <a:r>
              <a:rPr lang="en-US" sz="3400" dirty="0" smtClean="0">
                <a:solidFill>
                  <a:schemeClr val="bg2">
                    <a:lumMod val="25000"/>
                  </a:schemeClr>
                </a:solidFill>
                <a:latin typeface="Arial" panose="020B0604020202020204" pitchFamily="34" charset="0"/>
                <a:cs typeface="Arial" panose="020B0604020202020204" pitchFamily="34" charset="0"/>
              </a:rPr>
              <a:t>AIG School Based Committee </a:t>
            </a:r>
            <a:br>
              <a:rPr lang="en-US" sz="3400" dirty="0" smtClean="0">
                <a:solidFill>
                  <a:schemeClr val="bg2">
                    <a:lumMod val="25000"/>
                  </a:schemeClr>
                </a:solidFill>
                <a:latin typeface="Arial" panose="020B0604020202020204" pitchFamily="34" charset="0"/>
                <a:cs typeface="Arial" panose="020B0604020202020204" pitchFamily="34" charset="0"/>
              </a:rPr>
            </a:br>
            <a:r>
              <a:rPr lang="en-US" sz="3400" dirty="0" smtClean="0">
                <a:solidFill>
                  <a:schemeClr val="bg2">
                    <a:lumMod val="25000"/>
                  </a:schemeClr>
                </a:solidFill>
                <a:latin typeface="Arial" panose="020B0604020202020204" pitchFamily="34" charset="0"/>
                <a:cs typeface="Arial" panose="020B0604020202020204" pitchFamily="34" charset="0"/>
              </a:rPr>
              <a:t>for Gifted Education (SBCGE)</a:t>
            </a:r>
            <a:endParaRPr lang="en-US" sz="3400" dirty="0">
              <a:solidFill>
                <a:schemeClr val="bg2">
                  <a:lumMod val="2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A1392F0B-B687-418E-AC7C-5F6431F25DB1}" type="slidenum">
              <a:rPr lang="en-US" smtClean="0"/>
              <a:pPr>
                <a:defRPr/>
              </a:pPr>
              <a:t>16</a:t>
            </a:fld>
            <a:endParaRPr lang="en-US"/>
          </a:p>
        </p:txBody>
      </p:sp>
      <p:sp>
        <p:nvSpPr>
          <p:cNvPr id="1025" name="Rectangle 1"/>
          <p:cNvSpPr>
            <a:spLocks noChangeArrowheads="1"/>
          </p:cNvSpPr>
          <p:nvPr/>
        </p:nvSpPr>
        <p:spPr bwMode="auto">
          <a:xfrm>
            <a:off x="472319" y="2321242"/>
            <a:ext cx="7924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dirty="0">
                <a:solidFill>
                  <a:schemeClr val="tx2"/>
                </a:solidFill>
                <a:latin typeface="Arial Rounded MT Bold" panose="020F0704030504030204" pitchFamily="34" charset="0"/>
                <a:ea typeface="Times New Roman" pitchFamily="18" charset="0"/>
                <a:cs typeface="Arial" pitchFamily="34" charset="0"/>
              </a:rPr>
              <a:t>P</a:t>
            </a:r>
            <a:r>
              <a:rPr kumimoji="0" lang="en-US" sz="2000" b="0" i="0" u="none" strike="noStrike" cap="none" normalizeH="0" baseline="0" dirty="0" smtClean="0">
                <a:ln>
                  <a:noFill/>
                </a:ln>
                <a:solidFill>
                  <a:schemeClr val="tx2"/>
                </a:solidFill>
                <a:effectLst/>
                <a:latin typeface="Arial Rounded MT Bold" panose="020F0704030504030204" pitchFamily="34" charset="0"/>
                <a:ea typeface="Times New Roman" pitchFamily="18" charset="0"/>
                <a:cs typeface="Arial" pitchFamily="34" charset="0"/>
              </a:rPr>
              <a:t>rovides a team framework for evaluating data and recommending the most appropriate service for individual students who demonstrate a need for differentiation</a:t>
            </a:r>
            <a:endParaRPr lang="en-US" sz="2000" dirty="0">
              <a:solidFill>
                <a:schemeClr val="tx2"/>
              </a:solidFill>
              <a:latin typeface="Arial Rounded MT Bold" panose="020F0704030504030204" pitchFamily="34" charset="0"/>
              <a:ea typeface="Times New Roman" pitchFamily="18"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smtClean="0">
                <a:ln>
                  <a:noFill/>
                </a:ln>
                <a:solidFill>
                  <a:schemeClr val="tx2"/>
                </a:solidFill>
                <a:effectLst/>
                <a:latin typeface="Arial Rounded MT Bold" panose="020F0704030504030204" pitchFamily="34" charset="0"/>
                <a:ea typeface="Times New Roman" pitchFamily="18" charset="0"/>
                <a:cs typeface="Arial" pitchFamily="34" charset="0"/>
              </a:rPr>
              <a:t>Includes administrator,</a:t>
            </a:r>
            <a:r>
              <a:rPr kumimoji="0" lang="en-US" sz="2000" b="0" i="0" u="none" strike="noStrike" cap="none" normalizeH="0" dirty="0" smtClean="0">
                <a:ln>
                  <a:noFill/>
                </a:ln>
                <a:solidFill>
                  <a:schemeClr val="tx2"/>
                </a:solidFill>
                <a:effectLst/>
                <a:latin typeface="Arial Rounded MT Bold" panose="020F0704030504030204" pitchFamily="34" charset="0"/>
                <a:ea typeface="Times New Roman" pitchFamily="18" charset="0"/>
                <a:cs typeface="Arial" pitchFamily="34" charset="0"/>
              </a:rPr>
              <a:t> AIG teacher, </a:t>
            </a:r>
            <a:r>
              <a:rPr kumimoji="0" lang="en-US" sz="2000" b="0" i="0" u="none" strike="noStrike" cap="none" normalizeH="0" baseline="0" dirty="0" smtClean="0">
                <a:ln>
                  <a:noFill/>
                </a:ln>
                <a:solidFill>
                  <a:schemeClr val="tx2"/>
                </a:solidFill>
                <a:effectLst/>
                <a:latin typeface="Arial Rounded MT Bold" panose="020F0704030504030204" pitchFamily="34" charset="0"/>
                <a:ea typeface="Times New Roman" pitchFamily="18" charset="0"/>
                <a:cs typeface="Arial" pitchFamily="34" charset="0"/>
              </a:rPr>
              <a:t>and staff members representative of core content areas and/or grade levels at </a:t>
            </a:r>
            <a:r>
              <a:rPr lang="en-US" sz="2000" dirty="0" smtClean="0">
                <a:solidFill>
                  <a:schemeClr val="tx2"/>
                </a:solidFill>
                <a:latin typeface="Arial Rounded MT Bold" panose="020F0704030504030204" pitchFamily="34" charset="0"/>
                <a:ea typeface="Times New Roman" pitchFamily="18" charset="0"/>
                <a:cs typeface="Arial" pitchFamily="34" charset="0"/>
              </a:rPr>
              <a:t>each</a:t>
            </a:r>
            <a:r>
              <a:rPr kumimoji="0" lang="en-US" sz="2000" b="0" i="0" u="none" strike="noStrike" cap="none" normalizeH="0" baseline="0" dirty="0" smtClean="0">
                <a:ln>
                  <a:noFill/>
                </a:ln>
                <a:solidFill>
                  <a:schemeClr val="tx2"/>
                </a:solidFill>
                <a:effectLst/>
                <a:latin typeface="Arial Rounded MT Bold" panose="020F0704030504030204" pitchFamily="34" charset="0"/>
                <a:ea typeface="Times New Roman" pitchFamily="18" charset="0"/>
                <a:cs typeface="Arial" pitchFamily="34" charset="0"/>
              </a:rPr>
              <a:t> school.</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dirty="0">
                <a:solidFill>
                  <a:schemeClr val="tx2"/>
                </a:solidFill>
                <a:latin typeface="Arial Rounded MT Bold" panose="020F0704030504030204" pitchFamily="34" charset="0"/>
                <a:ea typeface="Times New Roman" pitchFamily="18" charset="0"/>
                <a:cs typeface="Arial" pitchFamily="34" charset="0"/>
              </a:rPr>
              <a:t>M</a:t>
            </a:r>
            <a:r>
              <a:rPr kumimoji="0" lang="en-US" sz="2000" b="0" i="0" u="none" strike="noStrike" cap="none" normalizeH="0" baseline="0" dirty="0" smtClean="0">
                <a:ln>
                  <a:noFill/>
                </a:ln>
                <a:solidFill>
                  <a:schemeClr val="tx2"/>
                </a:solidFill>
                <a:effectLst/>
                <a:latin typeface="Arial Rounded MT Bold" panose="020F0704030504030204" pitchFamily="34" charset="0"/>
                <a:ea typeface="Times New Roman" pitchFamily="18" charset="0"/>
                <a:cs typeface="Arial" pitchFamily="34" charset="0"/>
              </a:rPr>
              <a:t>akes recommendations regarding: AIG referral, AIG identification, AIG services, and  any issues involving identified</a:t>
            </a:r>
            <a:r>
              <a:rPr kumimoji="0" lang="en-US" sz="2000" b="0" i="0" u="none" strike="noStrike" cap="none" normalizeH="0" dirty="0" smtClean="0">
                <a:ln>
                  <a:noFill/>
                </a:ln>
                <a:solidFill>
                  <a:schemeClr val="tx2"/>
                </a:solidFill>
                <a:effectLst/>
                <a:latin typeface="Arial Rounded MT Bold" panose="020F0704030504030204" pitchFamily="34" charset="0"/>
                <a:ea typeface="Times New Roman" pitchFamily="18" charset="0"/>
                <a:cs typeface="Arial" pitchFamily="34" charset="0"/>
              </a:rPr>
              <a:t> </a:t>
            </a:r>
            <a:r>
              <a:rPr kumimoji="0" lang="en-US" sz="2000" b="0" i="0" u="none" strike="noStrike" cap="none" normalizeH="0" baseline="0" dirty="0" smtClean="0">
                <a:ln>
                  <a:noFill/>
                </a:ln>
                <a:solidFill>
                  <a:schemeClr val="tx2"/>
                </a:solidFill>
                <a:effectLst/>
                <a:latin typeface="Arial Rounded MT Bold" panose="020F0704030504030204" pitchFamily="34" charset="0"/>
                <a:ea typeface="Times New Roman" pitchFamily="18" charset="0"/>
                <a:cs typeface="Arial" pitchFamily="34" charset="0"/>
              </a:rPr>
              <a:t>AIG students.</a:t>
            </a:r>
          </a:p>
        </p:txBody>
      </p:sp>
      <p:pic>
        <p:nvPicPr>
          <p:cNvPr id="5" name="Picture 4"/>
          <p:cNvPicPr>
            <a:picLocks noChangeAspect="1" noChangeArrowheads="1"/>
          </p:cNvPicPr>
          <p:nvPr/>
        </p:nvPicPr>
        <p:blipFill>
          <a:blip r:embed="rId4" cstate="print"/>
          <a:srcRect/>
          <a:stretch>
            <a:fillRect/>
          </a:stretch>
        </p:blipFill>
        <p:spPr bwMode="auto">
          <a:xfrm>
            <a:off x="6366933" y="6067425"/>
            <a:ext cx="2019300" cy="361950"/>
          </a:xfrm>
          <a:prstGeom prst="rect">
            <a:avLst/>
          </a:prstGeom>
          <a:noFill/>
          <a:ln w="9525">
            <a:noFill/>
            <a:miter lim="800000"/>
            <a:headEnd/>
            <a:tailEnd/>
          </a:ln>
        </p:spPr>
      </p:pic>
    </p:spTree>
  </p:cSld>
  <p:clrMapOvr>
    <a:masterClrMapping/>
  </p:clrMapOvr>
  <p:transition spd="med">
    <p:fade/>
    <p:sndAc>
      <p:stSnd>
        <p:snd r:embed="rId3" name="25.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7813"/>
            <a:ext cx="8229600" cy="1143000"/>
          </a:xfrm>
        </p:spPr>
        <p:txBody>
          <a:bodyPr>
            <a:normAutofit/>
          </a:bodyPr>
          <a:lstStyle/>
          <a:p>
            <a:r>
              <a:rPr lang="en-US" sz="3200" dirty="0" smtClean="0">
                <a:solidFill>
                  <a:schemeClr val="bg2">
                    <a:lumMod val="25000"/>
                  </a:schemeClr>
                </a:solidFill>
                <a:latin typeface="Arial" panose="020B0604020202020204" pitchFamily="34" charset="0"/>
                <a:cs typeface="Arial" panose="020B0604020202020204" pitchFamily="34" charset="0"/>
              </a:rPr>
              <a:t>Formal Indicators </a:t>
            </a:r>
            <a:br>
              <a:rPr lang="en-US" sz="3200" dirty="0" smtClean="0">
                <a:solidFill>
                  <a:schemeClr val="bg2">
                    <a:lumMod val="25000"/>
                  </a:schemeClr>
                </a:solidFill>
                <a:latin typeface="Arial" panose="020B0604020202020204" pitchFamily="34" charset="0"/>
                <a:cs typeface="Arial" panose="020B0604020202020204" pitchFamily="34" charset="0"/>
              </a:rPr>
            </a:br>
            <a:r>
              <a:rPr lang="en-US" sz="3200" dirty="0" smtClean="0">
                <a:solidFill>
                  <a:schemeClr val="bg2">
                    <a:lumMod val="25000"/>
                  </a:schemeClr>
                </a:solidFill>
                <a:latin typeface="Arial" panose="020B0604020202020204" pitchFamily="34" charset="0"/>
                <a:cs typeface="Arial" panose="020B0604020202020204" pitchFamily="34" charset="0"/>
              </a:rPr>
              <a:t>Norm Referenced Assessments</a:t>
            </a:r>
            <a:endParaRPr lang="en-US" sz="3200" dirty="0">
              <a:solidFill>
                <a:schemeClr val="bg2">
                  <a:lumMod val="2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828800"/>
            <a:ext cx="7772400" cy="4038600"/>
          </a:xfrm>
        </p:spPr>
        <p:txBody>
          <a:bodyPr/>
          <a:lstStyle/>
          <a:p>
            <a:r>
              <a:rPr lang="en-US" sz="2400" b="0" dirty="0" smtClean="0">
                <a:solidFill>
                  <a:schemeClr val="tx2">
                    <a:lumMod val="75000"/>
                  </a:schemeClr>
                </a:solidFill>
                <a:latin typeface="Arial" panose="020B0604020202020204" pitchFamily="34" charset="0"/>
                <a:cs typeface="Arial" panose="020B0604020202020204" pitchFamily="34" charset="0"/>
              </a:rPr>
              <a:t>Aptitude test scores </a:t>
            </a:r>
          </a:p>
          <a:p>
            <a:pPr lvl="1"/>
            <a:r>
              <a:rPr lang="en-US" sz="1800" dirty="0" smtClean="0">
                <a:solidFill>
                  <a:schemeClr val="tx2">
                    <a:lumMod val="75000"/>
                  </a:schemeClr>
                </a:solidFill>
                <a:latin typeface="Arial" panose="020B0604020202020204" pitchFamily="34" charset="0"/>
                <a:cs typeface="Arial" panose="020B0604020202020204" pitchFamily="34" charset="0"/>
              </a:rPr>
              <a:t>Cognitive Abilities Test (CogAT) </a:t>
            </a:r>
            <a:endParaRPr lang="en-US" sz="1800" dirty="0">
              <a:solidFill>
                <a:schemeClr val="tx2">
                  <a:lumMod val="75000"/>
                </a:schemeClr>
              </a:solidFill>
              <a:latin typeface="Arial" panose="020B0604020202020204" pitchFamily="34" charset="0"/>
              <a:cs typeface="Arial" panose="020B0604020202020204" pitchFamily="34" charset="0"/>
            </a:endParaRPr>
          </a:p>
          <a:p>
            <a:pPr lvl="1"/>
            <a:r>
              <a:rPr lang="en-US" sz="1800" dirty="0" smtClean="0">
                <a:solidFill>
                  <a:schemeClr val="tx2">
                    <a:lumMod val="75000"/>
                  </a:schemeClr>
                </a:solidFill>
                <a:latin typeface="Arial" panose="020B0604020202020204" pitchFamily="34" charset="0"/>
                <a:cs typeface="Arial" panose="020B0604020202020204" pitchFamily="34" charset="0"/>
              </a:rPr>
              <a:t>Individual tests administered as necessary</a:t>
            </a:r>
          </a:p>
          <a:p>
            <a:r>
              <a:rPr lang="en-US" sz="2400" b="0" dirty="0" smtClean="0">
                <a:solidFill>
                  <a:schemeClr val="tx2">
                    <a:lumMod val="75000"/>
                  </a:schemeClr>
                </a:solidFill>
                <a:latin typeface="Arial" panose="020B0604020202020204" pitchFamily="34" charset="0"/>
                <a:cs typeface="Arial" panose="020B0604020202020204" pitchFamily="34" charset="0"/>
              </a:rPr>
              <a:t>Achievement test scores</a:t>
            </a:r>
          </a:p>
          <a:p>
            <a:pPr lvl="1">
              <a:buFont typeface="Wingdings" pitchFamily="2" charset="2"/>
              <a:buChar char="v"/>
            </a:pPr>
            <a:r>
              <a:rPr lang="en-US" sz="1800" dirty="0" smtClean="0">
                <a:solidFill>
                  <a:schemeClr val="tx2">
                    <a:lumMod val="75000"/>
                  </a:schemeClr>
                </a:solidFill>
                <a:latin typeface="Arial" panose="020B0604020202020204" pitchFamily="34" charset="0"/>
                <a:cs typeface="Arial" panose="020B0604020202020204" pitchFamily="34" charset="0"/>
              </a:rPr>
              <a:t>Iowa Assessments (IA)</a:t>
            </a:r>
          </a:p>
          <a:p>
            <a:pPr lvl="1">
              <a:buFont typeface="Wingdings" pitchFamily="2" charset="2"/>
              <a:buChar char="v"/>
            </a:pPr>
            <a:r>
              <a:rPr lang="en-US" sz="1800" dirty="0" smtClean="0">
                <a:solidFill>
                  <a:schemeClr val="tx2">
                    <a:lumMod val="75000"/>
                  </a:schemeClr>
                </a:solidFill>
                <a:latin typeface="Arial" panose="020B0604020202020204" pitchFamily="34" charset="0"/>
                <a:cs typeface="Arial" panose="020B0604020202020204" pitchFamily="34" charset="0"/>
              </a:rPr>
              <a:t>Individual tests administered as necessary</a:t>
            </a:r>
          </a:p>
          <a:p>
            <a:endParaRPr lang="en-US" sz="2000" b="0" dirty="0" smtClean="0">
              <a:solidFill>
                <a:schemeClr val="tx2">
                  <a:lumMod val="75000"/>
                </a:schemeClr>
              </a:solidFill>
              <a:latin typeface="Arial" panose="020B0604020202020204" pitchFamily="34" charset="0"/>
              <a:cs typeface="Arial" panose="020B0604020202020204" pitchFamily="34" charset="0"/>
            </a:endParaRPr>
          </a:p>
          <a:p>
            <a:pPr marL="0" lvl="1" indent="0">
              <a:buNone/>
            </a:pPr>
            <a:r>
              <a:rPr lang="en-US" sz="2000" b="0" dirty="0" smtClean="0">
                <a:solidFill>
                  <a:schemeClr val="tx2">
                    <a:lumMod val="75000"/>
                  </a:schemeClr>
                </a:solidFill>
                <a:latin typeface="Arial" panose="020B0604020202020204" pitchFamily="34" charset="0"/>
                <a:cs typeface="Arial" panose="020B0604020202020204" pitchFamily="34" charset="0"/>
              </a:rPr>
              <a:t>AIG identification criteria is </a:t>
            </a:r>
            <a:r>
              <a:rPr lang="en-US" sz="2000" b="0" u="sng" dirty="0" smtClean="0">
                <a:solidFill>
                  <a:schemeClr val="tx2">
                    <a:lumMod val="75000"/>
                  </a:schemeClr>
                </a:solidFill>
                <a:latin typeface="Arial" panose="020B0604020202020204" pitchFamily="34" charset="0"/>
                <a:cs typeface="Arial" panose="020B0604020202020204" pitchFamily="34" charset="0"/>
              </a:rPr>
              <a:t>&gt;</a:t>
            </a:r>
            <a:r>
              <a:rPr lang="en-US" sz="2000" b="0" dirty="0" smtClean="0">
                <a:solidFill>
                  <a:schemeClr val="tx2">
                    <a:lumMod val="75000"/>
                  </a:schemeClr>
                </a:solidFill>
                <a:latin typeface="Arial" panose="020B0604020202020204" pitchFamily="34" charset="0"/>
                <a:cs typeface="Arial" panose="020B0604020202020204" pitchFamily="34" charset="0"/>
              </a:rPr>
              <a:t>95% in both aptitude and/or achievement using one of our 5 Gateway Identification Measures.</a:t>
            </a:r>
          </a:p>
          <a:p>
            <a:pPr>
              <a:buFont typeface="Wingdings" pitchFamily="2" charset="2"/>
              <a:buChar char="q"/>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pPr>
              <a:defRPr/>
            </a:pPr>
            <a:fld id="{F0FACB48-2F87-47A6-8DBF-51AEDFE0E09B}" type="slidenum">
              <a:rPr lang="en-US" smtClean="0"/>
              <a:pPr>
                <a:defRPr/>
              </a:pPr>
              <a:t>17</a:t>
            </a:fld>
            <a:endParaRPr lang="en-US"/>
          </a:p>
        </p:txBody>
      </p:sp>
      <p:pic>
        <p:nvPicPr>
          <p:cNvPr id="5" name="Picture 4"/>
          <p:cNvPicPr>
            <a:picLocks noChangeAspect="1" noChangeArrowheads="1"/>
          </p:cNvPicPr>
          <p:nvPr/>
        </p:nvPicPr>
        <p:blipFill>
          <a:blip r:embed="rId4" cstate="print"/>
          <a:srcRect/>
          <a:stretch>
            <a:fillRect/>
          </a:stretch>
        </p:blipFill>
        <p:spPr bwMode="auto">
          <a:xfrm>
            <a:off x="6400800" y="6067425"/>
            <a:ext cx="2019300" cy="361950"/>
          </a:xfrm>
          <a:prstGeom prst="rect">
            <a:avLst/>
          </a:prstGeom>
          <a:noFill/>
          <a:ln w="9525">
            <a:noFill/>
            <a:miter lim="800000"/>
            <a:headEnd/>
            <a:tailEnd/>
          </a:ln>
        </p:spPr>
      </p:pic>
      <p:pic>
        <p:nvPicPr>
          <p:cNvPr id="7" name="Picture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747777" y="1676400"/>
            <a:ext cx="2659458" cy="2514600"/>
          </a:xfrm>
          <a:prstGeom prst="rect">
            <a:avLst/>
          </a:prstGeom>
        </p:spPr>
      </p:pic>
    </p:spTree>
  </p:cSld>
  <p:clrMapOvr>
    <a:masterClrMapping/>
  </p:clrMapOvr>
  <p:transition spd="med">
    <p:fade/>
    <p:sndAc>
      <p:stSnd>
        <p:snd r:embed="rId3" name="25.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152400"/>
            <a:ext cx="6248400" cy="838200"/>
          </a:xfrm>
        </p:spPr>
        <p:txBody>
          <a:bodyPr>
            <a:noAutofit/>
          </a:bodyPr>
          <a:lstStyle/>
          <a:p>
            <a:pPr algn="ctr"/>
            <a:r>
              <a:rPr lang="en-US" sz="3200" dirty="0" smtClean="0">
                <a:solidFill>
                  <a:schemeClr val="bg2">
                    <a:lumMod val="25000"/>
                  </a:schemeClr>
                </a:solidFill>
              </a:rPr>
              <a:t>GATEWAY Identification </a:t>
            </a:r>
            <a:br>
              <a:rPr lang="en-US" sz="3200" dirty="0" smtClean="0">
                <a:solidFill>
                  <a:schemeClr val="bg2">
                    <a:lumMod val="25000"/>
                  </a:schemeClr>
                </a:solidFill>
              </a:rPr>
            </a:br>
            <a:r>
              <a:rPr lang="en-US" sz="3200" dirty="0" smtClean="0">
                <a:solidFill>
                  <a:schemeClr val="bg2">
                    <a:lumMod val="25000"/>
                  </a:schemeClr>
                </a:solidFill>
              </a:rPr>
              <a:t>Measures</a:t>
            </a:r>
            <a:endParaRPr lang="en-US" sz="3200" dirty="0">
              <a:solidFill>
                <a:schemeClr val="bg2">
                  <a:lumMod val="25000"/>
                </a:schemeClr>
              </a:solidFill>
            </a:endParaRPr>
          </a:p>
        </p:txBody>
      </p:sp>
      <p:sp>
        <p:nvSpPr>
          <p:cNvPr id="4" name="Slide Number Placeholder 3"/>
          <p:cNvSpPr>
            <a:spLocks noGrp="1"/>
          </p:cNvSpPr>
          <p:nvPr>
            <p:ph type="sldNum" sz="quarter" idx="12"/>
          </p:nvPr>
        </p:nvSpPr>
        <p:spPr/>
        <p:txBody>
          <a:bodyPr/>
          <a:lstStyle/>
          <a:p>
            <a:pPr>
              <a:defRPr/>
            </a:pPr>
            <a:fld id="{F0FACB48-2F87-47A6-8DBF-51AEDFE0E09B}" type="slidenum">
              <a:rPr lang="en-US" smtClean="0"/>
              <a:pPr>
                <a:defRPr/>
              </a:pPr>
              <a:t>18</a:t>
            </a:fld>
            <a:endParaRPr lang="en-US"/>
          </a:p>
        </p:txBody>
      </p:sp>
      <p:graphicFrame>
        <p:nvGraphicFramePr>
          <p:cNvPr id="5" name="Diagram 4"/>
          <p:cNvGraphicFramePr/>
          <p:nvPr>
            <p:extLst>
              <p:ext uri="{D42A27DB-BD31-4B8C-83A1-F6EECF244321}">
                <p14:modId xmlns:p14="http://schemas.microsoft.com/office/powerpoint/2010/main" xmlns="" val="381784992"/>
              </p:ext>
            </p:extLst>
          </p:nvPr>
        </p:nvGraphicFramePr>
        <p:xfrm>
          <a:off x="533400" y="457200"/>
          <a:ext cx="81534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23442369"/>
      </p:ext>
    </p:extLst>
  </p:cSld>
  <p:clrMapOvr>
    <a:masterClrMapping/>
  </p:clrMapOvr>
  <p:transition spd="med">
    <p:fade/>
    <p:sndAc>
      <p:stSnd>
        <p:snd r:embed="rId2" name="25.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183880" cy="1051560"/>
          </a:xfrm>
        </p:spPr>
        <p:txBody>
          <a:bodyPr/>
          <a:lstStyle/>
          <a:p>
            <a:pPr algn="ctr"/>
            <a:r>
              <a:rPr lang="en-US" sz="4000" dirty="0" smtClean="0">
                <a:solidFill>
                  <a:schemeClr val="bg2">
                    <a:lumMod val="25000"/>
                  </a:schemeClr>
                </a:solidFill>
                <a:latin typeface="Arial" panose="020B0604020202020204" pitchFamily="34" charset="0"/>
                <a:cs typeface="Arial" panose="020B0604020202020204" pitchFamily="34" charset="0"/>
              </a:rPr>
              <a:t>Gateway 1</a:t>
            </a:r>
            <a:endParaRPr lang="en-US" sz="4000" dirty="0">
              <a:solidFill>
                <a:schemeClr val="bg2">
                  <a:lumMod val="2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828800"/>
            <a:ext cx="7520940" cy="3579849"/>
          </a:xfrm>
        </p:spPr>
        <p:txBody>
          <a:bodyPr/>
          <a:lstStyle/>
          <a:p>
            <a:pPr marL="0" indent="0">
              <a:buNone/>
            </a:pPr>
            <a:endParaRPr lang="en-US" dirty="0">
              <a:latin typeface="Arial Rounded MT Bold" panose="020F0704030504030204" pitchFamily="34" charset="0"/>
            </a:endParaRPr>
          </a:p>
          <a:p>
            <a:pPr marL="0" indent="0">
              <a:buNone/>
            </a:pPr>
            <a:endParaRPr lang="en-US" sz="2400" b="0" dirty="0" smtClean="0">
              <a:solidFill>
                <a:schemeClr val="bg2">
                  <a:lumMod val="25000"/>
                </a:schemeClr>
              </a:solidFill>
              <a:latin typeface="Arial Rounded MT Bold" panose="020F0704030504030204" pitchFamily="34" charset="0"/>
              <a:cs typeface="Arial" panose="020B0604020202020204" pitchFamily="34" charset="0"/>
            </a:endParaRPr>
          </a:p>
          <a:p>
            <a:r>
              <a:rPr lang="en-US" sz="2400" b="0" dirty="0" smtClean="0">
                <a:solidFill>
                  <a:schemeClr val="bg2">
                    <a:lumMod val="25000"/>
                  </a:schemeClr>
                </a:solidFill>
                <a:latin typeface="Arial" panose="020B0604020202020204" pitchFamily="34" charset="0"/>
                <a:cs typeface="Arial" panose="020B0604020202020204" pitchFamily="34" charset="0"/>
              </a:rPr>
              <a:t>Students scoring </a:t>
            </a:r>
            <a:r>
              <a:rPr lang="en-US" sz="2400" b="0" u="sng" dirty="0" smtClean="0">
                <a:solidFill>
                  <a:schemeClr val="bg2">
                    <a:lumMod val="25000"/>
                  </a:schemeClr>
                </a:solidFill>
                <a:latin typeface="Arial" panose="020B0604020202020204" pitchFamily="34" charset="0"/>
                <a:cs typeface="Arial" panose="020B0604020202020204" pitchFamily="34" charset="0"/>
              </a:rPr>
              <a:t>&gt;</a:t>
            </a:r>
            <a:r>
              <a:rPr lang="en-US" sz="2400" b="0" dirty="0" smtClean="0">
                <a:solidFill>
                  <a:schemeClr val="bg2">
                    <a:lumMod val="25000"/>
                  </a:schemeClr>
                </a:solidFill>
                <a:latin typeface="Arial" panose="020B0604020202020204" pitchFamily="34" charset="0"/>
                <a:cs typeface="Arial" panose="020B0604020202020204" pitchFamily="34" charset="0"/>
              </a:rPr>
              <a:t> 95% on both a qualifying CogAT </a:t>
            </a:r>
            <a:r>
              <a:rPr lang="en-US" sz="2400" dirty="0" smtClean="0">
                <a:solidFill>
                  <a:schemeClr val="bg2">
                    <a:lumMod val="25000"/>
                  </a:schemeClr>
                </a:solidFill>
                <a:latin typeface="Arial" panose="020B0604020202020204" pitchFamily="34" charset="0"/>
                <a:cs typeface="Arial" panose="020B0604020202020204" pitchFamily="34" charset="0"/>
              </a:rPr>
              <a:t>AND</a:t>
            </a:r>
            <a:r>
              <a:rPr lang="en-US" sz="2400" b="0" dirty="0" smtClean="0">
                <a:solidFill>
                  <a:schemeClr val="bg2">
                    <a:lumMod val="25000"/>
                  </a:schemeClr>
                </a:solidFill>
                <a:latin typeface="Arial" panose="020B0604020202020204" pitchFamily="34" charset="0"/>
                <a:cs typeface="Arial" panose="020B0604020202020204" pitchFamily="34" charset="0"/>
              </a:rPr>
              <a:t>  IOWA total reading and/or total math score are identified in the area(s) in which the scores align.</a:t>
            </a:r>
            <a:endParaRPr lang="en-US" sz="2400" b="0" u="sng" dirty="0">
              <a:solidFill>
                <a:schemeClr val="bg2">
                  <a:lumMod val="2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0FACB48-2F87-47A6-8DBF-51AEDFE0E09B}" type="slidenum">
              <a:rPr lang="en-US" smtClean="0"/>
              <a:pPr>
                <a:defRPr/>
              </a:pPr>
              <a:t>19</a:t>
            </a:fld>
            <a:endParaRPr lang="en-US"/>
          </a:p>
        </p:txBody>
      </p:sp>
    </p:spTree>
    <p:extLst>
      <p:ext uri="{BB962C8B-B14F-4D97-AF65-F5344CB8AC3E}">
        <p14:creationId xmlns:p14="http://schemas.microsoft.com/office/powerpoint/2010/main" xmlns="" val="3870022307"/>
      </p:ext>
    </p:extLst>
  </p:cSld>
  <p:clrMapOvr>
    <a:masterClrMapping/>
  </p:clrMapOvr>
  <p:transition spd="med">
    <p:fade/>
    <p:sndAc>
      <p:stSnd>
        <p:snd r:embed="rId2" name="25.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7917" y="231836"/>
            <a:ext cx="8991600" cy="1420813"/>
          </a:xfrm>
        </p:spPr>
        <p:txBody>
          <a:bodyPr/>
          <a:lstStyle/>
          <a:p>
            <a:pPr algn="ctr" eaLnBrk="1" hangingPunct="1"/>
            <a:r>
              <a:rPr lang="en-US" sz="3400" dirty="0" smtClean="0">
                <a:latin typeface="Arial" pitchFamily="34" charset="0"/>
                <a:cs typeface="Arial" pitchFamily="34" charset="0"/>
              </a:rPr>
              <a:t> </a:t>
            </a:r>
            <a:r>
              <a:rPr lang="en-US" sz="3400" dirty="0" smtClean="0">
                <a:solidFill>
                  <a:schemeClr val="tx2"/>
                </a:solidFill>
                <a:latin typeface="Arial" pitchFamily="34" charset="0"/>
                <a:cs typeface="Arial" pitchFamily="34" charset="0"/>
              </a:rPr>
              <a:t>Wake County Public </a:t>
            </a:r>
            <a:br>
              <a:rPr lang="en-US" sz="3400" dirty="0" smtClean="0">
                <a:solidFill>
                  <a:schemeClr val="tx2"/>
                </a:solidFill>
                <a:latin typeface="Arial" pitchFamily="34" charset="0"/>
                <a:cs typeface="Arial" pitchFamily="34" charset="0"/>
              </a:rPr>
            </a:br>
            <a:r>
              <a:rPr lang="en-US" sz="3400" dirty="0" smtClean="0">
                <a:solidFill>
                  <a:schemeClr val="tx2"/>
                </a:solidFill>
                <a:latin typeface="Arial" pitchFamily="34" charset="0"/>
                <a:cs typeface="Arial" pitchFamily="34" charset="0"/>
              </a:rPr>
              <a:t>School System Vision:</a:t>
            </a:r>
          </a:p>
        </p:txBody>
      </p:sp>
      <p:sp>
        <p:nvSpPr>
          <p:cNvPr id="6146" name="Slide Number Placeholder 5"/>
          <p:cNvSpPr>
            <a:spLocks noGrp="1"/>
          </p:cNvSpPr>
          <p:nvPr>
            <p:ph type="sldNum" sz="quarter" idx="12"/>
          </p:nvPr>
        </p:nvSpPr>
        <p:spPr>
          <a:noFill/>
        </p:spPr>
        <p:txBody>
          <a:bodyPr/>
          <a:lstStyle/>
          <a:p>
            <a:fld id="{A65F5A2F-F4CC-43B4-9FC9-22D63665BF68}" type="slidenum">
              <a:rPr lang="en-US" smtClean="0"/>
              <a:pPr/>
              <a:t>2</a:t>
            </a:fld>
            <a:endParaRPr lang="en-US"/>
          </a:p>
        </p:txBody>
      </p:sp>
      <p:pic>
        <p:nvPicPr>
          <p:cNvPr id="8" name="Picture 4"/>
          <p:cNvPicPr>
            <a:picLocks noChangeAspect="1" noChangeArrowheads="1"/>
          </p:cNvPicPr>
          <p:nvPr/>
        </p:nvPicPr>
        <p:blipFill>
          <a:blip r:embed="rId4" cstate="print"/>
          <a:srcRect/>
          <a:stretch>
            <a:fillRect/>
          </a:stretch>
        </p:blipFill>
        <p:spPr bwMode="auto">
          <a:xfrm>
            <a:off x="6477000" y="6007182"/>
            <a:ext cx="2019300" cy="361950"/>
          </a:xfrm>
          <a:prstGeom prst="rect">
            <a:avLst/>
          </a:prstGeom>
          <a:noFill/>
          <a:ln w="9525">
            <a:noFill/>
            <a:miter lim="800000"/>
            <a:headEnd/>
            <a:tailEnd/>
          </a:ln>
        </p:spPr>
      </p:pic>
      <p:sp>
        <p:nvSpPr>
          <p:cNvPr id="2" name="TextBox 1"/>
          <p:cNvSpPr txBox="1"/>
          <p:nvPr/>
        </p:nvSpPr>
        <p:spPr>
          <a:xfrm>
            <a:off x="533400" y="1676400"/>
            <a:ext cx="8077200" cy="3970318"/>
          </a:xfrm>
          <a:prstGeom prst="rect">
            <a:avLst/>
          </a:prstGeom>
          <a:noFill/>
        </p:spPr>
        <p:txBody>
          <a:bodyPr wrap="square" rtlCol="0">
            <a:spAutoFit/>
          </a:bodyPr>
          <a:lstStyle/>
          <a:p>
            <a:r>
              <a:rPr lang="en-US" dirty="0" smtClean="0"/>
              <a:t>WCPSS will serve as the national standard for increasing student achievement in the 21st century. </a:t>
            </a:r>
          </a:p>
          <a:p>
            <a:endParaRPr lang="en-US" dirty="0" smtClean="0"/>
          </a:p>
          <a:p>
            <a:pPr marL="285750" indent="-285750">
              <a:buFont typeface="Arial" panose="020B0604020202020204" pitchFamily="34" charset="0"/>
              <a:buChar char="•"/>
            </a:pPr>
            <a:r>
              <a:rPr lang="en-US" dirty="0" smtClean="0"/>
              <a:t>Highly effective teachers and principals are empowered to raise the achievement of all children and will provide students with high quality classroom instruction that fosters intellectual development. </a:t>
            </a:r>
          </a:p>
          <a:p>
            <a:endParaRPr lang="en-US" dirty="0" smtClean="0"/>
          </a:p>
          <a:p>
            <a:r>
              <a:rPr lang="en-US" dirty="0" smtClean="0"/>
              <a:t>WCPSS recognizes children have different needs. </a:t>
            </a:r>
          </a:p>
          <a:p>
            <a:endParaRPr lang="en-US" dirty="0" smtClean="0"/>
          </a:p>
          <a:p>
            <a:pPr marL="285750" indent="-285750">
              <a:buFont typeface="Arial" panose="020B0604020202020204" pitchFamily="34" charset="0"/>
              <a:buChar char="•"/>
            </a:pPr>
            <a:r>
              <a:rPr lang="en-US" dirty="0" smtClean="0"/>
              <a:t>WCPSS </a:t>
            </a:r>
            <a:r>
              <a:rPr lang="en-US" dirty="0"/>
              <a:t>is committed to ensuring all students are challenged to reach their full potential and to be held accountable partners in their learning. Students will graduate in increasingly higher percentages and compete successfully as productive citizens.  </a:t>
            </a:r>
          </a:p>
          <a:p>
            <a:r>
              <a:rPr lang="en-US" dirty="0"/>
              <a:t> </a:t>
            </a:r>
          </a:p>
        </p:txBody>
      </p:sp>
    </p:spTree>
  </p:cSld>
  <p:clrMapOvr>
    <a:masterClrMapping/>
  </p:clrMapOvr>
  <p:transition spd="med">
    <p:fade/>
    <p:sndAc>
      <p:stSnd>
        <p:snd r:embed="rId3" name="25.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183880" cy="1051560"/>
          </a:xfrm>
        </p:spPr>
        <p:txBody>
          <a:bodyPr>
            <a:normAutofit/>
          </a:bodyPr>
          <a:lstStyle/>
          <a:p>
            <a:pPr algn="ctr"/>
            <a:r>
              <a:rPr lang="en-US" sz="4000" dirty="0" smtClean="0">
                <a:solidFill>
                  <a:schemeClr val="accent2">
                    <a:lumMod val="50000"/>
                  </a:schemeClr>
                </a:solidFill>
                <a:latin typeface="Arial" panose="020B0604020202020204" pitchFamily="34" charset="0"/>
                <a:cs typeface="Arial" panose="020B0604020202020204" pitchFamily="34" charset="0"/>
              </a:rPr>
              <a:t>Gateway </a:t>
            </a:r>
            <a:r>
              <a:rPr lang="en-US" sz="4000" dirty="0">
                <a:solidFill>
                  <a:schemeClr val="accent2">
                    <a:lumMod val="50000"/>
                  </a:schemeClr>
                </a:solidFill>
                <a:latin typeface="Arial" panose="020B0604020202020204" pitchFamily="34" charset="0"/>
                <a:cs typeface="Arial" panose="020B0604020202020204" pitchFamily="34" charset="0"/>
              </a:rPr>
              <a:t>2</a:t>
            </a:r>
          </a:p>
        </p:txBody>
      </p:sp>
      <p:sp>
        <p:nvSpPr>
          <p:cNvPr id="3" name="Content Placeholder 2"/>
          <p:cNvSpPr>
            <a:spLocks noGrp="1"/>
          </p:cNvSpPr>
          <p:nvPr>
            <p:ph idx="1"/>
          </p:nvPr>
        </p:nvSpPr>
        <p:spPr>
          <a:xfrm>
            <a:off x="914400" y="1905000"/>
            <a:ext cx="7520940" cy="3657600"/>
          </a:xfrm>
        </p:spPr>
        <p:txBody>
          <a:bodyPr>
            <a:normAutofit/>
          </a:bodyPr>
          <a:lstStyle/>
          <a:p>
            <a:r>
              <a:rPr lang="en-US" sz="2000" b="0" dirty="0" smtClean="0">
                <a:solidFill>
                  <a:schemeClr val="accent2">
                    <a:lumMod val="50000"/>
                  </a:schemeClr>
                </a:solidFill>
                <a:latin typeface="Arial" panose="020B0604020202020204" pitchFamily="34" charset="0"/>
                <a:cs typeface="Arial" panose="020B0604020202020204" pitchFamily="34" charset="0"/>
              </a:rPr>
              <a:t>Students scoring </a:t>
            </a:r>
            <a:r>
              <a:rPr lang="en-US" sz="2000" b="0" u="sng" dirty="0" smtClean="0">
                <a:solidFill>
                  <a:schemeClr val="accent2">
                    <a:lumMod val="50000"/>
                  </a:schemeClr>
                </a:solidFill>
                <a:latin typeface="Arial" panose="020B0604020202020204" pitchFamily="34" charset="0"/>
                <a:cs typeface="Arial" panose="020B0604020202020204" pitchFamily="34" charset="0"/>
              </a:rPr>
              <a:t>&gt; </a:t>
            </a:r>
            <a:r>
              <a:rPr lang="en-US" sz="2000" b="0" dirty="0" smtClean="0">
                <a:solidFill>
                  <a:schemeClr val="accent2">
                    <a:lumMod val="50000"/>
                  </a:schemeClr>
                </a:solidFill>
                <a:latin typeface="Arial" panose="020B0604020202020204" pitchFamily="34" charset="0"/>
                <a:cs typeface="Arial" panose="020B0604020202020204" pitchFamily="34" charset="0"/>
              </a:rPr>
              <a:t>95% on qualifying CogAT score </a:t>
            </a:r>
          </a:p>
          <a:p>
            <a:r>
              <a:rPr lang="en-US" sz="2000" b="0" dirty="0" smtClean="0">
                <a:solidFill>
                  <a:schemeClr val="accent2">
                    <a:lumMod val="50000"/>
                  </a:schemeClr>
                </a:solidFill>
                <a:latin typeface="Arial" panose="020B0604020202020204" pitchFamily="34" charset="0"/>
                <a:cs typeface="Arial" panose="020B0604020202020204" pitchFamily="34" charset="0"/>
              </a:rPr>
              <a:t>AND  &lt; 95% on Iowa reading and/or math, the most recent version of the Woodcock Johnson Achievement Test (WJ) is administered in reading and/or math.  </a:t>
            </a:r>
          </a:p>
          <a:p>
            <a:r>
              <a:rPr lang="en-US" sz="2000" b="0" dirty="0" smtClean="0">
                <a:solidFill>
                  <a:schemeClr val="accent2">
                    <a:lumMod val="50000"/>
                  </a:schemeClr>
                </a:solidFill>
                <a:latin typeface="Arial" panose="020B0604020202020204" pitchFamily="34" charset="0"/>
                <a:cs typeface="Arial" panose="020B0604020202020204" pitchFamily="34" charset="0"/>
              </a:rPr>
              <a:t>The achievement areas administered are determined by the qualifying CogAT score.  </a:t>
            </a:r>
          </a:p>
          <a:p>
            <a:r>
              <a:rPr lang="en-US" sz="2000" b="0" dirty="0" smtClean="0">
                <a:solidFill>
                  <a:schemeClr val="accent2">
                    <a:lumMod val="50000"/>
                  </a:schemeClr>
                </a:solidFill>
                <a:latin typeface="Arial" panose="020B0604020202020204" pitchFamily="34" charset="0"/>
                <a:cs typeface="Arial" panose="020B0604020202020204" pitchFamily="34" charset="0"/>
              </a:rPr>
              <a:t>Students scoring </a:t>
            </a:r>
            <a:r>
              <a:rPr lang="en-US" sz="2000" b="0" u="sng" dirty="0" smtClean="0">
                <a:solidFill>
                  <a:schemeClr val="accent2">
                    <a:lumMod val="50000"/>
                  </a:schemeClr>
                </a:solidFill>
                <a:latin typeface="Arial" panose="020B0604020202020204" pitchFamily="34" charset="0"/>
                <a:cs typeface="Arial" panose="020B0604020202020204" pitchFamily="34" charset="0"/>
              </a:rPr>
              <a:t>&gt;</a:t>
            </a:r>
            <a:r>
              <a:rPr lang="en-US" sz="2000" b="0" dirty="0" smtClean="0">
                <a:solidFill>
                  <a:schemeClr val="accent2">
                    <a:lumMod val="50000"/>
                  </a:schemeClr>
                </a:solidFill>
                <a:latin typeface="Arial" panose="020B0604020202020204" pitchFamily="34" charset="0"/>
                <a:cs typeface="Arial" panose="020B0604020202020204" pitchFamily="34" charset="0"/>
              </a:rPr>
              <a:t> on the WJ paired with a qualifying CogAT score are identified in the area(s) in which the scores align.</a:t>
            </a:r>
            <a:endParaRPr lang="en-US" sz="2000" b="0" u="sng" dirty="0">
              <a:solidFill>
                <a:schemeClr val="accent2">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0FACB48-2F87-47A6-8DBF-51AEDFE0E09B}" type="slidenum">
              <a:rPr lang="en-US" smtClean="0"/>
              <a:pPr>
                <a:defRPr/>
              </a:pPr>
              <a:t>20</a:t>
            </a:fld>
            <a:endParaRPr lang="en-US"/>
          </a:p>
        </p:txBody>
      </p:sp>
    </p:spTree>
    <p:extLst>
      <p:ext uri="{BB962C8B-B14F-4D97-AF65-F5344CB8AC3E}">
        <p14:creationId xmlns:p14="http://schemas.microsoft.com/office/powerpoint/2010/main" xmlns="" val="964271173"/>
      </p:ext>
    </p:extLst>
  </p:cSld>
  <p:clrMapOvr>
    <a:masterClrMapping/>
  </p:clrMapOvr>
  <p:transition spd="med">
    <p:fade/>
    <p:sndAc>
      <p:stSnd>
        <p:snd r:embed="rId2" name="25.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3880" cy="1051560"/>
          </a:xfrm>
        </p:spPr>
        <p:txBody>
          <a:bodyPr/>
          <a:lstStyle/>
          <a:p>
            <a:pPr algn="ctr"/>
            <a:r>
              <a:rPr lang="en-US" sz="4000" dirty="0" smtClean="0">
                <a:solidFill>
                  <a:schemeClr val="accent2">
                    <a:lumMod val="50000"/>
                  </a:schemeClr>
                </a:solidFill>
                <a:latin typeface="Arial" panose="020B0604020202020204" pitchFamily="34" charset="0"/>
                <a:cs typeface="Arial" panose="020B0604020202020204" pitchFamily="34" charset="0"/>
              </a:rPr>
              <a:t>Gateway 2</a:t>
            </a:r>
            <a:endParaRPr lang="en-US" sz="4000" dirty="0">
              <a:solidFill>
                <a:schemeClr val="accent2">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0FACB48-2F87-47A6-8DBF-51AEDFE0E09B}" type="slidenum">
              <a:rPr lang="en-US" smtClean="0"/>
              <a:pPr>
                <a:defRPr/>
              </a:pPr>
              <a:t>21</a:t>
            </a:fld>
            <a:endParaRPr lang="en-US"/>
          </a:p>
        </p:txBody>
      </p:sp>
      <p:sp>
        <p:nvSpPr>
          <p:cNvPr id="5" name="TextBox 4"/>
          <p:cNvSpPr txBox="1"/>
          <p:nvPr/>
        </p:nvSpPr>
        <p:spPr>
          <a:xfrm>
            <a:off x="762000" y="1905000"/>
            <a:ext cx="769620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accent2">
                    <a:lumMod val="50000"/>
                  </a:schemeClr>
                </a:solidFill>
                <a:latin typeface="Arial" panose="020B0604020202020204" pitchFamily="34" charset="0"/>
                <a:cs typeface="Arial" panose="020B0604020202020204" pitchFamily="34" charset="0"/>
              </a:rPr>
              <a:t>Students scoring </a:t>
            </a:r>
            <a:r>
              <a:rPr lang="en-US" sz="2400" u="sng" dirty="0" smtClean="0">
                <a:solidFill>
                  <a:schemeClr val="accent2">
                    <a:lumMod val="50000"/>
                  </a:schemeClr>
                </a:solidFill>
                <a:latin typeface="Arial" panose="020B0604020202020204" pitchFamily="34" charset="0"/>
                <a:cs typeface="Arial" panose="020B0604020202020204" pitchFamily="34" charset="0"/>
              </a:rPr>
              <a:t>&gt;</a:t>
            </a:r>
            <a:r>
              <a:rPr lang="en-US" sz="2400" dirty="0" smtClean="0">
                <a:solidFill>
                  <a:schemeClr val="accent2">
                    <a:lumMod val="50000"/>
                  </a:schemeClr>
                </a:solidFill>
                <a:latin typeface="Arial" panose="020B0604020202020204" pitchFamily="34" charset="0"/>
                <a:cs typeface="Arial" panose="020B0604020202020204" pitchFamily="34" charset="0"/>
              </a:rPr>
              <a:t> 95% on Iowa reading and/or math and &lt;95% on a qualifying CogAT score, either the Reynolds Intellectual Screening Test (RIST) OR the Raven Standard Progressive Matrices is administered </a:t>
            </a:r>
            <a:endParaRPr lang="en-US" sz="2400" dirty="0">
              <a:solidFill>
                <a:schemeClr val="accent2">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chemeClr val="accent2">
                    <a:lumMod val="50000"/>
                  </a:schemeClr>
                </a:solidFill>
                <a:latin typeface="Arial" panose="020B0604020202020204" pitchFamily="34" charset="0"/>
                <a:cs typeface="Arial" panose="020B0604020202020204" pitchFamily="34" charset="0"/>
              </a:rPr>
              <a:t>Students scoring </a:t>
            </a:r>
            <a:r>
              <a:rPr lang="en-US" sz="2400" u="sng" dirty="0" smtClean="0">
                <a:solidFill>
                  <a:schemeClr val="accent2">
                    <a:lumMod val="50000"/>
                  </a:schemeClr>
                </a:solidFill>
                <a:latin typeface="Arial" panose="020B0604020202020204" pitchFamily="34" charset="0"/>
                <a:cs typeface="Arial" panose="020B0604020202020204" pitchFamily="34" charset="0"/>
              </a:rPr>
              <a:t>&gt;</a:t>
            </a:r>
            <a:r>
              <a:rPr lang="en-US" sz="2400" dirty="0" smtClean="0">
                <a:solidFill>
                  <a:schemeClr val="accent2">
                    <a:lumMod val="50000"/>
                  </a:schemeClr>
                </a:solidFill>
                <a:latin typeface="Arial" panose="020B0604020202020204" pitchFamily="34" charset="0"/>
                <a:cs typeface="Arial" panose="020B0604020202020204" pitchFamily="34" charset="0"/>
              </a:rPr>
              <a:t>95 on the individual aptitude (RIST or Raven) paired with the Iowa reading and/or math are identified in the area(s) in which the scores align.</a:t>
            </a:r>
            <a:endParaRPr lang="en-US" sz="2400" u="sng"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33547927"/>
      </p:ext>
    </p:extLst>
  </p:cSld>
  <p:clrMapOvr>
    <a:masterClrMapping/>
  </p:clrMapOvr>
  <p:transition spd="med">
    <p:fade/>
    <p:sndAc>
      <p:stSnd>
        <p:snd r:embed="rId2" name="25.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83880" cy="1051560"/>
          </a:xfrm>
        </p:spPr>
        <p:txBody>
          <a:bodyPr/>
          <a:lstStyle/>
          <a:p>
            <a:pPr algn="ctr"/>
            <a:r>
              <a:rPr lang="en-US" sz="4000" dirty="0" smtClean="0">
                <a:solidFill>
                  <a:schemeClr val="accent2">
                    <a:lumMod val="50000"/>
                  </a:schemeClr>
                </a:solidFill>
                <a:latin typeface="Arial" panose="020B0604020202020204" pitchFamily="34" charset="0"/>
                <a:cs typeface="Arial" panose="020B0604020202020204" pitchFamily="34" charset="0"/>
              </a:rPr>
              <a:t>Gateway 3</a:t>
            </a:r>
            <a:endParaRPr lang="en-US" sz="4000" dirty="0">
              <a:solidFill>
                <a:schemeClr val="accent2">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743200"/>
            <a:ext cx="7254240" cy="1337772"/>
          </a:xfrm>
        </p:spPr>
        <p:txBody>
          <a:bodyPr>
            <a:normAutofit fontScale="92500" lnSpcReduction="20000"/>
          </a:bodyPr>
          <a:lstStyle/>
          <a:p>
            <a:r>
              <a:rPr lang="en-US" sz="3200" u="sng" dirty="0" smtClean="0">
                <a:solidFill>
                  <a:schemeClr val="accent2">
                    <a:lumMod val="50000"/>
                  </a:schemeClr>
                </a:solidFill>
                <a:latin typeface="Arial Rounded MT Bold" panose="020F0704030504030204" pitchFamily="34" charset="0"/>
              </a:rPr>
              <a:t>&gt;</a:t>
            </a:r>
            <a:r>
              <a:rPr lang="en-US" sz="3200" b="0" dirty="0" smtClean="0">
                <a:solidFill>
                  <a:schemeClr val="accent2">
                    <a:lumMod val="50000"/>
                  </a:schemeClr>
                </a:solidFill>
                <a:latin typeface="Arial Rounded MT Bold" panose="020F0704030504030204" pitchFamily="34" charset="0"/>
              </a:rPr>
              <a:t> 98% on CogAT Composite or Partial Composite are identified in </a:t>
            </a:r>
            <a:r>
              <a:rPr lang="en-US" sz="3200" b="0" smtClean="0">
                <a:solidFill>
                  <a:schemeClr val="accent2">
                    <a:lumMod val="50000"/>
                  </a:schemeClr>
                </a:solidFill>
                <a:latin typeface="Arial Rounded MT Bold" panose="020F0704030504030204" pitchFamily="34" charset="0"/>
              </a:rPr>
              <a:t>reading and/or </a:t>
            </a:r>
            <a:r>
              <a:rPr lang="en-US" sz="3200" b="0" dirty="0" smtClean="0">
                <a:solidFill>
                  <a:schemeClr val="accent2">
                    <a:lumMod val="50000"/>
                  </a:schemeClr>
                </a:solidFill>
                <a:latin typeface="Arial Rounded MT Bold" panose="020F0704030504030204" pitchFamily="34" charset="0"/>
              </a:rPr>
              <a:t>math.</a:t>
            </a:r>
            <a:endParaRPr lang="en-US" sz="3200" u="sng" dirty="0">
              <a:solidFill>
                <a:schemeClr val="accent2">
                  <a:lumMod val="50000"/>
                </a:schemeClr>
              </a:solidFill>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pPr>
              <a:defRPr/>
            </a:pPr>
            <a:fld id="{F0FACB48-2F87-47A6-8DBF-51AEDFE0E09B}" type="slidenum">
              <a:rPr lang="en-US" smtClean="0"/>
              <a:pPr>
                <a:defRPr/>
              </a:pPr>
              <a:t>22</a:t>
            </a:fld>
            <a:endParaRPr lang="en-US"/>
          </a:p>
        </p:txBody>
      </p:sp>
    </p:spTree>
    <p:extLst>
      <p:ext uri="{BB962C8B-B14F-4D97-AF65-F5344CB8AC3E}">
        <p14:creationId xmlns:p14="http://schemas.microsoft.com/office/powerpoint/2010/main" xmlns="" val="501694146"/>
      </p:ext>
    </p:extLst>
  </p:cSld>
  <p:clrMapOvr>
    <a:masterClrMapping/>
  </p:clrMapOvr>
  <p:transition spd="med">
    <p:fade/>
    <p:sndAc>
      <p:stSnd>
        <p:snd r:embed="rId2" name="25.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183880" cy="1051560"/>
          </a:xfrm>
        </p:spPr>
        <p:txBody>
          <a:bodyPr/>
          <a:lstStyle/>
          <a:p>
            <a:pPr algn="ctr"/>
            <a:r>
              <a:rPr lang="en-US" sz="4000" dirty="0" smtClean="0">
                <a:solidFill>
                  <a:schemeClr val="accent2">
                    <a:lumMod val="50000"/>
                  </a:schemeClr>
                </a:solidFill>
                <a:latin typeface="Arial" panose="020B0604020202020204" pitchFamily="34" charset="0"/>
                <a:cs typeface="Arial" panose="020B0604020202020204" pitchFamily="34" charset="0"/>
              </a:rPr>
              <a:t>Gateway 3</a:t>
            </a:r>
            <a:endParaRPr lang="en-US" sz="4000" dirty="0">
              <a:solidFill>
                <a:schemeClr val="accent2">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905000"/>
            <a:ext cx="7391400" cy="3429000"/>
          </a:xfrm>
        </p:spPr>
        <p:txBody>
          <a:bodyPr>
            <a:normAutofit/>
          </a:bodyPr>
          <a:lstStyle/>
          <a:p>
            <a:r>
              <a:rPr lang="en-US" sz="2800" u="sng" dirty="0" smtClean="0">
                <a:solidFill>
                  <a:schemeClr val="accent2">
                    <a:lumMod val="50000"/>
                  </a:schemeClr>
                </a:solidFill>
                <a:latin typeface="Arial" panose="020B0604020202020204" pitchFamily="34" charset="0"/>
                <a:cs typeface="Arial" panose="020B0604020202020204" pitchFamily="34" charset="0"/>
              </a:rPr>
              <a:t>&gt;</a:t>
            </a:r>
            <a:r>
              <a:rPr lang="en-US" sz="2800" b="0" dirty="0" smtClean="0">
                <a:solidFill>
                  <a:schemeClr val="accent2">
                    <a:lumMod val="50000"/>
                  </a:schemeClr>
                </a:solidFill>
                <a:latin typeface="Arial" panose="020B0604020202020204" pitchFamily="34" charset="0"/>
                <a:cs typeface="Arial" panose="020B0604020202020204" pitchFamily="34" charset="0"/>
              </a:rPr>
              <a:t> 98% on Iowa Reading and/or Math</a:t>
            </a:r>
          </a:p>
          <a:p>
            <a:r>
              <a:rPr lang="en-US" sz="2800" b="0" dirty="0" smtClean="0">
                <a:solidFill>
                  <a:schemeClr val="accent2">
                    <a:lumMod val="50000"/>
                  </a:schemeClr>
                </a:solidFill>
                <a:latin typeface="Arial" panose="020B0604020202020204" pitchFamily="34" charset="0"/>
                <a:cs typeface="Arial" panose="020B0604020202020204" pitchFamily="34" charset="0"/>
              </a:rPr>
              <a:t>AND </a:t>
            </a:r>
            <a:r>
              <a:rPr lang="en-US" sz="2800" b="0" u="sng" dirty="0" smtClean="0">
                <a:solidFill>
                  <a:schemeClr val="accent2">
                    <a:lumMod val="50000"/>
                  </a:schemeClr>
                </a:solidFill>
                <a:latin typeface="Arial" panose="020B0604020202020204" pitchFamily="34" charset="0"/>
                <a:cs typeface="Arial" panose="020B0604020202020204" pitchFamily="34" charset="0"/>
              </a:rPr>
              <a:t>&gt; </a:t>
            </a:r>
            <a:r>
              <a:rPr lang="en-US" sz="2800" b="0" dirty="0" smtClean="0">
                <a:solidFill>
                  <a:schemeClr val="accent2">
                    <a:lumMod val="50000"/>
                  </a:schemeClr>
                </a:solidFill>
                <a:latin typeface="Arial" panose="020B0604020202020204" pitchFamily="34" charset="0"/>
                <a:cs typeface="Arial" panose="020B0604020202020204" pitchFamily="34" charset="0"/>
              </a:rPr>
              <a:t>98% on EOG/EOC scores in reading and/or math from the current or the previous school year which align with qualifying Iowa score</a:t>
            </a:r>
          </a:p>
          <a:p>
            <a:r>
              <a:rPr lang="en-US" dirty="0">
                <a:solidFill>
                  <a:schemeClr val="accent2">
                    <a:lumMod val="50000"/>
                  </a:schemeClr>
                </a:solidFill>
                <a:latin typeface="Arial" panose="020B0604020202020204" pitchFamily="34" charset="0"/>
                <a:cs typeface="Arial" panose="020B0604020202020204" pitchFamily="34" charset="0"/>
              </a:rPr>
              <a:t>S</a:t>
            </a:r>
            <a:r>
              <a:rPr lang="en-US" sz="2800" b="0" dirty="0" smtClean="0">
                <a:solidFill>
                  <a:schemeClr val="accent2">
                    <a:lumMod val="50000"/>
                  </a:schemeClr>
                </a:solidFill>
                <a:latin typeface="Arial" panose="020B0604020202020204" pitchFamily="34" charset="0"/>
                <a:cs typeface="Arial" panose="020B0604020202020204" pitchFamily="34" charset="0"/>
              </a:rPr>
              <a:t>tudents are identified in the area(s) in which the scores align.</a:t>
            </a:r>
            <a:endParaRPr lang="en-US" sz="2800" u="sng" dirty="0">
              <a:solidFill>
                <a:schemeClr val="accent2">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0FACB48-2F87-47A6-8DBF-51AEDFE0E09B}" type="slidenum">
              <a:rPr lang="en-US" smtClean="0"/>
              <a:pPr>
                <a:defRPr/>
              </a:pPr>
              <a:t>23</a:t>
            </a:fld>
            <a:endParaRPr lang="en-US"/>
          </a:p>
        </p:txBody>
      </p:sp>
    </p:spTree>
    <p:extLst>
      <p:ext uri="{BB962C8B-B14F-4D97-AF65-F5344CB8AC3E}">
        <p14:creationId xmlns:p14="http://schemas.microsoft.com/office/powerpoint/2010/main" xmlns="" val="3172737219"/>
      </p:ext>
    </p:extLst>
  </p:cSld>
  <p:clrMapOvr>
    <a:masterClrMapping/>
  </p:clrMapOvr>
  <p:transition spd="med">
    <p:fade/>
    <p:sndAc>
      <p:stSnd>
        <p:snd r:embed="rId2" name="25.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183880" cy="1051560"/>
          </a:xfrm>
        </p:spPr>
        <p:txBody>
          <a:bodyPr>
            <a:normAutofit/>
          </a:bodyPr>
          <a:lstStyle/>
          <a:p>
            <a:pPr algn="ctr"/>
            <a:r>
              <a:rPr lang="en-US" sz="4000" dirty="0" smtClean="0">
                <a:solidFill>
                  <a:schemeClr val="accent2">
                    <a:lumMod val="50000"/>
                  </a:schemeClr>
                </a:solidFill>
                <a:latin typeface="Arial" panose="020B0604020202020204" pitchFamily="34" charset="0"/>
                <a:cs typeface="Arial" panose="020B0604020202020204" pitchFamily="34" charset="0"/>
              </a:rPr>
              <a:t>Gateway 4</a:t>
            </a:r>
            <a:endParaRPr lang="en-US" sz="4000" dirty="0">
              <a:solidFill>
                <a:schemeClr val="accent2">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2057400"/>
            <a:ext cx="7924800" cy="3276600"/>
          </a:xfrm>
        </p:spPr>
        <p:txBody>
          <a:bodyPr>
            <a:normAutofit/>
          </a:bodyPr>
          <a:lstStyle/>
          <a:p>
            <a:r>
              <a:rPr lang="en-US" sz="2200" b="0" dirty="0" smtClean="0">
                <a:solidFill>
                  <a:schemeClr val="accent2">
                    <a:lumMod val="50000"/>
                  </a:schemeClr>
                </a:solidFill>
                <a:latin typeface="Arial" panose="020B0604020202020204" pitchFamily="34" charset="0"/>
                <a:cs typeface="Arial" panose="020B0604020202020204" pitchFamily="34" charset="0"/>
              </a:rPr>
              <a:t>Students scoring </a:t>
            </a:r>
            <a:r>
              <a:rPr lang="en-US" sz="2200" b="0" u="sng" dirty="0" smtClean="0">
                <a:solidFill>
                  <a:schemeClr val="accent2">
                    <a:lumMod val="50000"/>
                  </a:schemeClr>
                </a:solidFill>
                <a:latin typeface="Arial" panose="020B0604020202020204" pitchFamily="34" charset="0"/>
                <a:cs typeface="Arial" panose="020B0604020202020204" pitchFamily="34" charset="0"/>
              </a:rPr>
              <a:t>&gt;</a:t>
            </a:r>
            <a:r>
              <a:rPr lang="en-US" sz="2200" b="0" dirty="0" smtClean="0">
                <a:solidFill>
                  <a:schemeClr val="accent2">
                    <a:lumMod val="50000"/>
                  </a:schemeClr>
                </a:solidFill>
                <a:latin typeface="Arial" panose="020B0604020202020204" pitchFamily="34" charset="0"/>
                <a:cs typeface="Arial" panose="020B0604020202020204" pitchFamily="34" charset="0"/>
              </a:rPr>
              <a:t>95% on a qualifying CogAT, </a:t>
            </a:r>
            <a:r>
              <a:rPr lang="en-US" sz="2200" b="0" u="sng" dirty="0" smtClean="0">
                <a:solidFill>
                  <a:schemeClr val="accent2">
                    <a:lumMod val="50000"/>
                  </a:schemeClr>
                </a:solidFill>
                <a:latin typeface="Arial" panose="020B0604020202020204" pitchFamily="34" charset="0"/>
                <a:cs typeface="Arial" panose="020B0604020202020204" pitchFamily="34" charset="0"/>
              </a:rPr>
              <a:t>&gt;</a:t>
            </a:r>
            <a:r>
              <a:rPr lang="en-US" sz="2200" b="0" dirty="0" smtClean="0">
                <a:solidFill>
                  <a:schemeClr val="accent2">
                    <a:lumMod val="50000"/>
                  </a:schemeClr>
                </a:solidFill>
                <a:latin typeface="Arial" panose="020B0604020202020204" pitchFamily="34" charset="0"/>
                <a:cs typeface="Arial" panose="020B0604020202020204" pitchFamily="34" charset="0"/>
              </a:rPr>
              <a:t> 95% on EOG/EOC scores in reading and/or math from the current or the previous school year which align with the qualifying </a:t>
            </a:r>
            <a:r>
              <a:rPr lang="en-US" sz="2200" b="0" dirty="0" err="1" smtClean="0">
                <a:solidFill>
                  <a:schemeClr val="accent2">
                    <a:lumMod val="50000"/>
                  </a:schemeClr>
                </a:solidFill>
                <a:latin typeface="Arial" panose="020B0604020202020204" pitchFamily="34" charset="0"/>
                <a:cs typeface="Arial" panose="020B0604020202020204" pitchFamily="34" charset="0"/>
              </a:rPr>
              <a:t>CogAT</a:t>
            </a:r>
            <a:r>
              <a:rPr lang="en-US" sz="2200" b="0" dirty="0" smtClean="0">
                <a:solidFill>
                  <a:schemeClr val="accent2">
                    <a:lumMod val="50000"/>
                  </a:schemeClr>
                </a:solidFill>
                <a:latin typeface="Arial" panose="020B0604020202020204" pitchFamily="34" charset="0"/>
                <a:cs typeface="Arial" panose="020B0604020202020204" pitchFamily="34" charset="0"/>
              </a:rPr>
              <a:t> score</a:t>
            </a:r>
          </a:p>
          <a:p>
            <a:r>
              <a:rPr lang="en-US" sz="2200" b="0" dirty="0" smtClean="0">
                <a:solidFill>
                  <a:schemeClr val="accent2">
                    <a:lumMod val="50000"/>
                  </a:schemeClr>
                </a:solidFill>
                <a:latin typeface="Arial" panose="020B0604020202020204" pitchFamily="34" charset="0"/>
                <a:cs typeface="Arial" panose="020B0604020202020204" pitchFamily="34" charset="0"/>
              </a:rPr>
              <a:t>AND GRS with scores  </a:t>
            </a:r>
            <a:r>
              <a:rPr lang="en-US" sz="2200" b="0" u="sng" dirty="0" smtClean="0">
                <a:solidFill>
                  <a:schemeClr val="accent2">
                    <a:lumMod val="50000"/>
                  </a:schemeClr>
                </a:solidFill>
                <a:latin typeface="Arial" panose="020B0604020202020204" pitchFamily="34" charset="0"/>
                <a:cs typeface="Arial" panose="020B0604020202020204" pitchFamily="34" charset="0"/>
              </a:rPr>
              <a:t>&gt;</a:t>
            </a:r>
            <a:r>
              <a:rPr lang="en-US" sz="2200" b="0" dirty="0" smtClean="0">
                <a:solidFill>
                  <a:schemeClr val="accent2">
                    <a:lumMod val="50000"/>
                  </a:schemeClr>
                </a:solidFill>
                <a:latin typeface="Arial" panose="020B0604020202020204" pitchFamily="34" charset="0"/>
                <a:cs typeface="Arial" panose="020B0604020202020204" pitchFamily="34" charset="0"/>
              </a:rPr>
              <a:t>88% in three of the five scales.  </a:t>
            </a:r>
          </a:p>
          <a:p>
            <a:r>
              <a:rPr lang="en-US" sz="2200" b="0" dirty="0" smtClean="0">
                <a:solidFill>
                  <a:schemeClr val="accent2">
                    <a:lumMod val="50000"/>
                  </a:schemeClr>
                </a:solidFill>
                <a:latin typeface="Arial" panose="020B0604020202020204" pitchFamily="34" charset="0"/>
                <a:cs typeface="Arial" panose="020B0604020202020204" pitchFamily="34" charset="0"/>
              </a:rPr>
              <a:t>Students are identified in the area(s) in which the scores align.</a:t>
            </a:r>
            <a:endParaRPr lang="en-US" sz="2200" b="0" u="sng" dirty="0">
              <a:solidFill>
                <a:schemeClr val="accent2">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0FACB48-2F87-47A6-8DBF-51AEDFE0E09B}" type="slidenum">
              <a:rPr lang="en-US" smtClean="0"/>
              <a:pPr>
                <a:defRPr/>
              </a:pPr>
              <a:t>24</a:t>
            </a:fld>
            <a:endParaRPr lang="en-US"/>
          </a:p>
        </p:txBody>
      </p:sp>
    </p:spTree>
    <p:extLst>
      <p:ext uri="{BB962C8B-B14F-4D97-AF65-F5344CB8AC3E}">
        <p14:creationId xmlns:p14="http://schemas.microsoft.com/office/powerpoint/2010/main" xmlns="" val="2429272244"/>
      </p:ext>
    </p:extLst>
  </p:cSld>
  <p:clrMapOvr>
    <a:masterClrMapping/>
  </p:clrMapOvr>
  <p:transition spd="med">
    <p:fade/>
    <p:sndAc>
      <p:stSnd>
        <p:snd r:embed="rId2" name="25.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183880" cy="1051560"/>
          </a:xfrm>
        </p:spPr>
        <p:txBody>
          <a:bodyPr>
            <a:normAutofit/>
          </a:bodyPr>
          <a:lstStyle/>
          <a:p>
            <a:pPr algn="ctr"/>
            <a:r>
              <a:rPr lang="en-US" sz="4400" dirty="0" smtClean="0">
                <a:solidFill>
                  <a:schemeClr val="accent2">
                    <a:lumMod val="50000"/>
                  </a:schemeClr>
                </a:solidFill>
                <a:latin typeface="Arial" panose="020B0604020202020204" pitchFamily="34" charset="0"/>
                <a:cs typeface="Arial" panose="020B0604020202020204" pitchFamily="34" charset="0"/>
              </a:rPr>
              <a:t>Gateway 4</a:t>
            </a:r>
            <a:endParaRPr lang="en-US" sz="4400" dirty="0">
              <a:solidFill>
                <a:schemeClr val="accent2">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2057400"/>
            <a:ext cx="7520940" cy="3090371"/>
          </a:xfrm>
        </p:spPr>
        <p:txBody>
          <a:bodyPr>
            <a:noAutofit/>
          </a:bodyPr>
          <a:lstStyle/>
          <a:p>
            <a:r>
              <a:rPr lang="en-US" sz="2000" b="0" dirty="0" smtClean="0">
                <a:solidFill>
                  <a:schemeClr val="accent2">
                    <a:lumMod val="50000"/>
                  </a:schemeClr>
                </a:solidFill>
                <a:latin typeface="Arial" panose="020B0604020202020204" pitchFamily="34" charset="0"/>
                <a:cs typeface="Arial" panose="020B0604020202020204" pitchFamily="34" charset="0"/>
              </a:rPr>
              <a:t>Students scoring </a:t>
            </a:r>
            <a:r>
              <a:rPr lang="en-US" sz="2000" b="0" u="sng" dirty="0" smtClean="0">
                <a:solidFill>
                  <a:schemeClr val="accent2">
                    <a:lumMod val="50000"/>
                  </a:schemeClr>
                </a:solidFill>
                <a:latin typeface="Arial" panose="020B0604020202020204" pitchFamily="34" charset="0"/>
                <a:cs typeface="Arial" panose="020B0604020202020204" pitchFamily="34" charset="0"/>
              </a:rPr>
              <a:t>&gt;</a:t>
            </a:r>
            <a:r>
              <a:rPr lang="en-US" sz="2000" b="0" dirty="0" smtClean="0">
                <a:solidFill>
                  <a:schemeClr val="accent2">
                    <a:lumMod val="50000"/>
                  </a:schemeClr>
                </a:solidFill>
                <a:latin typeface="Arial" panose="020B0604020202020204" pitchFamily="34" charset="0"/>
                <a:cs typeface="Arial" panose="020B0604020202020204" pitchFamily="34" charset="0"/>
              </a:rPr>
              <a:t> 95% on the Iowa Assessments in reading and/or math </a:t>
            </a:r>
          </a:p>
          <a:p>
            <a:r>
              <a:rPr lang="en-US" sz="2000" b="0" dirty="0" smtClean="0">
                <a:solidFill>
                  <a:schemeClr val="accent2">
                    <a:lumMod val="50000"/>
                  </a:schemeClr>
                </a:solidFill>
                <a:latin typeface="Arial" panose="020B0604020202020204" pitchFamily="34" charset="0"/>
                <a:cs typeface="Arial" panose="020B0604020202020204" pitchFamily="34" charset="0"/>
              </a:rPr>
              <a:t>AND </a:t>
            </a:r>
            <a:r>
              <a:rPr lang="en-US" sz="2000" b="0" u="sng" dirty="0" smtClean="0">
                <a:solidFill>
                  <a:schemeClr val="accent2">
                    <a:lumMod val="50000"/>
                  </a:schemeClr>
                </a:solidFill>
                <a:latin typeface="Arial" panose="020B0604020202020204" pitchFamily="34" charset="0"/>
                <a:cs typeface="Arial" panose="020B0604020202020204" pitchFamily="34" charset="0"/>
              </a:rPr>
              <a:t>&gt;</a:t>
            </a:r>
            <a:r>
              <a:rPr lang="en-US" sz="2000" b="0" dirty="0" smtClean="0">
                <a:solidFill>
                  <a:schemeClr val="accent2">
                    <a:lumMod val="50000"/>
                  </a:schemeClr>
                </a:solidFill>
                <a:latin typeface="Arial" panose="020B0604020202020204" pitchFamily="34" charset="0"/>
                <a:cs typeface="Arial" panose="020B0604020202020204" pitchFamily="34" charset="0"/>
              </a:rPr>
              <a:t>95% on EOG/EOC scores in reading and/or math from the current or the previous school year which align with qualifying Iowa score </a:t>
            </a:r>
          </a:p>
          <a:p>
            <a:r>
              <a:rPr lang="en-US" sz="2000" b="0" dirty="0" smtClean="0">
                <a:solidFill>
                  <a:schemeClr val="accent2">
                    <a:lumMod val="50000"/>
                  </a:schemeClr>
                </a:solidFill>
                <a:latin typeface="Arial" panose="020B0604020202020204" pitchFamily="34" charset="0"/>
                <a:cs typeface="Arial" panose="020B0604020202020204" pitchFamily="34" charset="0"/>
              </a:rPr>
              <a:t>AND a GRS with scores </a:t>
            </a:r>
            <a:r>
              <a:rPr lang="en-US" sz="2000" b="0" u="sng" dirty="0" smtClean="0">
                <a:solidFill>
                  <a:schemeClr val="accent2">
                    <a:lumMod val="50000"/>
                  </a:schemeClr>
                </a:solidFill>
                <a:latin typeface="Arial" panose="020B0604020202020204" pitchFamily="34" charset="0"/>
                <a:cs typeface="Arial" panose="020B0604020202020204" pitchFamily="34" charset="0"/>
              </a:rPr>
              <a:t>&gt;</a:t>
            </a:r>
            <a:r>
              <a:rPr lang="en-US" sz="2000" b="0" dirty="0" smtClean="0">
                <a:solidFill>
                  <a:schemeClr val="accent2">
                    <a:lumMod val="50000"/>
                  </a:schemeClr>
                </a:solidFill>
                <a:latin typeface="Arial" panose="020B0604020202020204" pitchFamily="34" charset="0"/>
                <a:cs typeface="Arial" panose="020B0604020202020204" pitchFamily="34" charset="0"/>
              </a:rPr>
              <a:t>88% in three of the five scales are identified in the area(s) in which the scores align.</a:t>
            </a:r>
            <a:endParaRPr lang="en-US" sz="2000" b="0" u="sng" dirty="0">
              <a:solidFill>
                <a:schemeClr val="accent2">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0FACB48-2F87-47A6-8DBF-51AEDFE0E09B}" type="slidenum">
              <a:rPr lang="en-US" smtClean="0"/>
              <a:pPr>
                <a:defRPr/>
              </a:pPr>
              <a:t>25</a:t>
            </a:fld>
            <a:endParaRPr lang="en-US"/>
          </a:p>
        </p:txBody>
      </p:sp>
    </p:spTree>
    <p:extLst>
      <p:ext uri="{BB962C8B-B14F-4D97-AF65-F5344CB8AC3E}">
        <p14:creationId xmlns:p14="http://schemas.microsoft.com/office/powerpoint/2010/main" xmlns="" val="383085862"/>
      </p:ext>
    </p:extLst>
  </p:cSld>
  <p:clrMapOvr>
    <a:masterClrMapping/>
  </p:clrMapOvr>
  <p:transition spd="med">
    <p:fade/>
    <p:sndAc>
      <p:stSnd>
        <p:snd r:embed="rId2" name="25.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83880" cy="1051560"/>
          </a:xfrm>
        </p:spPr>
        <p:txBody>
          <a:bodyPr>
            <a:normAutofit/>
          </a:bodyPr>
          <a:lstStyle/>
          <a:p>
            <a:pPr algn="ctr"/>
            <a:r>
              <a:rPr lang="en-US" sz="4400" dirty="0" smtClean="0">
                <a:solidFill>
                  <a:schemeClr val="accent2">
                    <a:lumMod val="50000"/>
                  </a:schemeClr>
                </a:solidFill>
                <a:latin typeface="Arial" panose="020B0604020202020204" pitchFamily="34" charset="0"/>
                <a:cs typeface="Arial" panose="020B0604020202020204" pitchFamily="34" charset="0"/>
              </a:rPr>
              <a:t>Gateway 5</a:t>
            </a:r>
            <a:endParaRPr lang="en-US" sz="4400" dirty="0">
              <a:solidFill>
                <a:schemeClr val="accent2">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0" y="1828800"/>
            <a:ext cx="7520940" cy="3852371"/>
          </a:xfrm>
        </p:spPr>
        <p:txBody>
          <a:bodyPr>
            <a:normAutofit/>
          </a:bodyPr>
          <a:lstStyle/>
          <a:p>
            <a:r>
              <a:rPr lang="en-US" sz="2200" b="0" dirty="0" smtClean="0">
                <a:solidFill>
                  <a:schemeClr val="accent2">
                    <a:lumMod val="50000"/>
                  </a:schemeClr>
                </a:solidFill>
                <a:latin typeface="Arial" panose="020B0604020202020204" pitchFamily="34" charset="0"/>
                <a:cs typeface="Arial" panose="020B0604020202020204" pitchFamily="34" charset="0"/>
              </a:rPr>
              <a:t>Students’ portfolio data demonstrates consistent performance 1-2 grade levels above the student’s current grade are referred by the SBCGE for an individual psychological evaluation.  </a:t>
            </a:r>
          </a:p>
          <a:p>
            <a:r>
              <a:rPr lang="en-US" sz="2200" b="0" dirty="0" smtClean="0">
                <a:solidFill>
                  <a:schemeClr val="accent2">
                    <a:lumMod val="50000"/>
                  </a:schemeClr>
                </a:solidFill>
                <a:latin typeface="Arial" panose="020B0604020202020204" pitchFamily="34" charset="0"/>
                <a:cs typeface="Arial" panose="020B0604020202020204" pitchFamily="34" charset="0"/>
              </a:rPr>
              <a:t>This evaluation may include individual aptitude and/or achievement assessments.  </a:t>
            </a:r>
          </a:p>
          <a:p>
            <a:r>
              <a:rPr lang="en-US" sz="2200" b="0" dirty="0" smtClean="0">
                <a:solidFill>
                  <a:schemeClr val="accent2">
                    <a:lumMod val="50000"/>
                  </a:schemeClr>
                </a:solidFill>
                <a:latin typeface="Arial" panose="020B0604020202020204" pitchFamily="34" charset="0"/>
                <a:cs typeface="Arial" panose="020B0604020202020204" pitchFamily="34" charset="0"/>
              </a:rPr>
              <a:t>For specific identification criteria for Gateway #5, see AIG Identification Table.</a:t>
            </a:r>
            <a:endParaRPr lang="en-US" sz="2200" b="0" dirty="0">
              <a:solidFill>
                <a:schemeClr val="accent2">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0FACB48-2F87-47A6-8DBF-51AEDFE0E09B}" type="slidenum">
              <a:rPr lang="en-US" smtClean="0"/>
              <a:pPr>
                <a:defRPr/>
              </a:pPr>
              <a:t>26</a:t>
            </a:fld>
            <a:endParaRPr lang="en-US"/>
          </a:p>
        </p:txBody>
      </p:sp>
    </p:spTree>
    <p:extLst>
      <p:ext uri="{BB962C8B-B14F-4D97-AF65-F5344CB8AC3E}">
        <p14:creationId xmlns:p14="http://schemas.microsoft.com/office/powerpoint/2010/main" xmlns="" val="1562594142"/>
      </p:ext>
    </p:extLst>
  </p:cSld>
  <p:clrMapOvr>
    <a:masterClrMapping/>
  </p:clrMapOvr>
  <p:transition spd="med">
    <p:fade/>
    <p:sndAc>
      <p:stSnd>
        <p:snd r:embed="rId2" name="25.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83880" cy="1051560"/>
          </a:xfrm>
        </p:spPr>
        <p:txBody>
          <a:bodyPr/>
          <a:lstStyle/>
          <a:p>
            <a:pPr algn="ctr"/>
            <a:r>
              <a:rPr lang="en-US" sz="3600" dirty="0" smtClean="0">
                <a:solidFill>
                  <a:schemeClr val="accent2">
                    <a:lumMod val="50000"/>
                  </a:schemeClr>
                </a:solidFill>
                <a:latin typeface="Arial" pitchFamily="34" charset="0"/>
                <a:cs typeface="Arial" pitchFamily="34" charset="0"/>
              </a:rPr>
              <a:t>SBCGE Decision</a:t>
            </a:r>
            <a:endParaRPr lang="en-US" sz="3600" dirty="0">
              <a:solidFill>
                <a:schemeClr val="accent2">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976251" y="1828800"/>
            <a:ext cx="7467600" cy="3200400"/>
          </a:xfrm>
        </p:spPr>
        <p:txBody>
          <a:bodyPr>
            <a:normAutofit/>
          </a:bodyPr>
          <a:lstStyle/>
          <a:p>
            <a:endParaRPr lang="en-US" sz="1000" dirty="0" smtClean="0"/>
          </a:p>
          <a:p>
            <a:r>
              <a:rPr lang="en-US" dirty="0" smtClean="0">
                <a:solidFill>
                  <a:schemeClr val="tx2"/>
                </a:solidFill>
                <a:latin typeface="Arial" panose="020B0604020202020204" pitchFamily="34" charset="0"/>
                <a:cs typeface="Arial" panose="020B0604020202020204" pitchFamily="34" charset="0"/>
              </a:rPr>
              <a:t>Not Recommended for AIG Differentiation</a:t>
            </a:r>
          </a:p>
          <a:p>
            <a:r>
              <a:rPr lang="en-US" dirty="0" smtClean="0">
                <a:solidFill>
                  <a:schemeClr val="tx2"/>
                </a:solidFill>
                <a:latin typeface="Arial" panose="020B0604020202020204" pitchFamily="34" charset="0"/>
                <a:cs typeface="Arial" panose="020B0604020202020204" pitchFamily="34" charset="0"/>
              </a:rPr>
              <a:t>Recommended for AIG Differentiation in Language Arts </a:t>
            </a:r>
            <a:r>
              <a:rPr lang="en-US" i="1" dirty="0" smtClean="0">
                <a:solidFill>
                  <a:schemeClr val="tx2"/>
                </a:solidFill>
                <a:latin typeface="Arial" panose="020B0604020202020204" pitchFamily="34" charset="0"/>
                <a:cs typeface="Arial" panose="020B0604020202020204" pitchFamily="34" charset="0"/>
              </a:rPr>
              <a:t>and/or</a:t>
            </a:r>
            <a:r>
              <a:rPr lang="en-US" dirty="0" smtClean="0">
                <a:solidFill>
                  <a:schemeClr val="tx2"/>
                </a:solidFill>
                <a:latin typeface="Arial" panose="020B0604020202020204" pitchFamily="34" charset="0"/>
                <a:cs typeface="Arial" panose="020B0604020202020204" pitchFamily="34" charset="0"/>
              </a:rPr>
              <a:t> Mathematics</a:t>
            </a:r>
          </a:p>
          <a:p>
            <a:r>
              <a:rPr lang="en-US" dirty="0" smtClean="0">
                <a:solidFill>
                  <a:schemeClr val="tx2"/>
                </a:solidFill>
                <a:latin typeface="Arial" panose="020B0604020202020204" pitchFamily="34" charset="0"/>
                <a:cs typeface="Arial" panose="020B0604020202020204" pitchFamily="34" charset="0"/>
              </a:rPr>
              <a:t>SBCGE reviews student performance annually.</a:t>
            </a:r>
          </a:p>
          <a:p>
            <a:pPr>
              <a:buNone/>
            </a:pPr>
            <a:endParaRPr lang="en-US" sz="1000" dirty="0" smtClean="0">
              <a:solidFill>
                <a:schemeClr val="tx2"/>
              </a:solidFill>
            </a:endParaRPr>
          </a:p>
        </p:txBody>
      </p:sp>
      <p:sp>
        <p:nvSpPr>
          <p:cNvPr id="4" name="Slide Number Placeholder 3"/>
          <p:cNvSpPr>
            <a:spLocks noGrp="1"/>
          </p:cNvSpPr>
          <p:nvPr>
            <p:ph type="sldNum" sz="quarter" idx="12"/>
          </p:nvPr>
        </p:nvSpPr>
        <p:spPr/>
        <p:txBody>
          <a:bodyPr/>
          <a:lstStyle/>
          <a:p>
            <a:pPr>
              <a:defRPr/>
            </a:pPr>
            <a:fld id="{F0FACB48-2F87-47A6-8DBF-51AEDFE0E09B}" type="slidenum">
              <a:rPr lang="en-US" smtClean="0"/>
              <a:pPr>
                <a:defRPr/>
              </a:pPr>
              <a:t>27</a:t>
            </a:fld>
            <a:endParaRPr lang="en-US" dirty="0"/>
          </a:p>
        </p:txBody>
      </p:sp>
      <p:pic>
        <p:nvPicPr>
          <p:cNvPr id="5" name="Picture 4"/>
          <p:cNvPicPr>
            <a:picLocks noChangeAspect="1" noChangeArrowheads="1"/>
          </p:cNvPicPr>
          <p:nvPr/>
        </p:nvPicPr>
        <p:blipFill>
          <a:blip r:embed="rId4" cstate="print"/>
          <a:srcRect/>
          <a:stretch>
            <a:fillRect/>
          </a:stretch>
        </p:blipFill>
        <p:spPr bwMode="auto">
          <a:xfrm>
            <a:off x="6400800" y="6248400"/>
            <a:ext cx="2019300" cy="361950"/>
          </a:xfrm>
          <a:prstGeom prst="rect">
            <a:avLst/>
          </a:prstGeom>
          <a:noFill/>
          <a:ln w="9525">
            <a:noFill/>
            <a:miter lim="800000"/>
            <a:headEnd/>
            <a:tailEnd/>
          </a:ln>
        </p:spPr>
      </p:pic>
      <p:pic>
        <p:nvPicPr>
          <p:cNvPr id="1026" name="Picture 2" descr="C:\Users\mgainey\AppData\Local\Microsoft\Windows\Temporary Internet Files\Content.IE5\3Q1TUECU\MC900433868[1].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rot="1165947">
            <a:off x="5181600" y="3886200"/>
            <a:ext cx="1828572" cy="182857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sndAc>
      <p:stSnd>
        <p:snd r:embed="rId3" name="25.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183880" cy="1051560"/>
          </a:xfrm>
        </p:spPr>
        <p:txBody>
          <a:bodyPr>
            <a:noAutofit/>
          </a:bodyPr>
          <a:lstStyle/>
          <a:p>
            <a:pPr algn="ctr"/>
            <a:r>
              <a:rPr lang="en-US" dirty="0" smtClean="0">
                <a:solidFill>
                  <a:schemeClr val="accent1">
                    <a:lumMod val="50000"/>
                  </a:schemeClr>
                </a:solidFill>
                <a:latin typeface="Arial" pitchFamily="34" charset="0"/>
                <a:cs typeface="Arial" pitchFamily="34" charset="0"/>
              </a:rPr>
              <a:t>Differentiated Education Plan </a:t>
            </a:r>
            <a:br>
              <a:rPr lang="en-US" dirty="0" smtClean="0">
                <a:solidFill>
                  <a:schemeClr val="accent1">
                    <a:lumMod val="50000"/>
                  </a:schemeClr>
                </a:solidFill>
                <a:latin typeface="Arial" pitchFamily="34" charset="0"/>
                <a:cs typeface="Arial" pitchFamily="34" charset="0"/>
              </a:rPr>
            </a:br>
            <a:r>
              <a:rPr lang="en-US" dirty="0" smtClean="0">
                <a:solidFill>
                  <a:schemeClr val="accent1">
                    <a:lumMod val="50000"/>
                  </a:schemeClr>
                </a:solidFill>
                <a:latin typeface="Arial" pitchFamily="34" charset="0"/>
                <a:cs typeface="Arial" pitchFamily="34" charset="0"/>
              </a:rPr>
              <a:t>Differentiated Course Plan</a:t>
            </a:r>
            <a:endParaRPr lang="en-US"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F0FACB48-2F87-47A6-8DBF-51AEDFE0E09B}" type="slidenum">
              <a:rPr lang="en-US" smtClean="0"/>
              <a:pPr>
                <a:defRPr/>
              </a:pPr>
              <a:t>28</a:t>
            </a:fld>
            <a:endParaRPr lang="en-US"/>
          </a:p>
        </p:txBody>
      </p:sp>
      <p:pic>
        <p:nvPicPr>
          <p:cNvPr id="6" name="Picture 4"/>
          <p:cNvPicPr>
            <a:picLocks noChangeAspect="1" noChangeArrowheads="1"/>
          </p:cNvPicPr>
          <p:nvPr/>
        </p:nvPicPr>
        <p:blipFill>
          <a:blip r:embed="rId4" cstate="print"/>
          <a:srcRect/>
          <a:stretch>
            <a:fillRect/>
          </a:stretch>
        </p:blipFill>
        <p:spPr bwMode="auto">
          <a:xfrm>
            <a:off x="6400800" y="6248400"/>
            <a:ext cx="2019300" cy="361950"/>
          </a:xfrm>
          <a:prstGeom prst="rect">
            <a:avLst/>
          </a:prstGeom>
          <a:noFill/>
          <a:ln w="9525">
            <a:noFill/>
            <a:miter lim="800000"/>
            <a:headEnd/>
            <a:tailEnd/>
          </a:ln>
        </p:spPr>
      </p:pic>
      <p:sp>
        <p:nvSpPr>
          <p:cNvPr id="5" name="Rectangle 4"/>
          <p:cNvSpPr/>
          <p:nvPr/>
        </p:nvSpPr>
        <p:spPr>
          <a:xfrm>
            <a:off x="1143000" y="2133600"/>
            <a:ext cx="6553200" cy="3342453"/>
          </a:xfrm>
          <a:prstGeom prst="rect">
            <a:avLst/>
          </a:prstGeom>
        </p:spPr>
        <p:txBody>
          <a:bodyPr wrap="square">
            <a:spAutoFit/>
          </a:bodyPr>
          <a:lstStyle/>
          <a:p>
            <a:pPr>
              <a:spcBef>
                <a:spcPct val="20000"/>
              </a:spcBef>
              <a:buClr>
                <a:schemeClr val="folHlink"/>
              </a:buClr>
              <a:buSzPct val="90000"/>
            </a:pPr>
            <a:r>
              <a:rPr lang="en-US" b="1" dirty="0">
                <a:solidFill>
                  <a:schemeClr val="accent1">
                    <a:lumMod val="50000"/>
                  </a:schemeClr>
                </a:solidFill>
              </a:rPr>
              <a:t>Differentiated Education Plan (DEP) </a:t>
            </a:r>
          </a:p>
          <a:p>
            <a:pPr lvl="0">
              <a:spcBef>
                <a:spcPct val="20000"/>
              </a:spcBef>
              <a:buClr>
                <a:schemeClr val="folHlink"/>
              </a:buClr>
              <a:buSzPct val="90000"/>
            </a:pPr>
            <a:endParaRPr lang="en-US" kern="0" dirty="0">
              <a:solidFill>
                <a:schemeClr val="accent1">
                  <a:lumMod val="50000"/>
                </a:schemeClr>
              </a:solidFill>
            </a:endParaRPr>
          </a:p>
          <a:p>
            <a:pPr marL="285750" lvl="0" indent="-285750">
              <a:spcBef>
                <a:spcPct val="20000"/>
              </a:spcBef>
              <a:buClr>
                <a:schemeClr val="folHlink"/>
              </a:buClr>
              <a:buSzPct val="90000"/>
              <a:buFont typeface="Arial" panose="020B0604020202020204" pitchFamily="34" charset="0"/>
              <a:buChar char="•"/>
            </a:pPr>
            <a:r>
              <a:rPr lang="en-US" sz="2200" kern="0" dirty="0">
                <a:solidFill>
                  <a:schemeClr val="accent1">
                    <a:lumMod val="50000"/>
                  </a:schemeClr>
                </a:solidFill>
              </a:rPr>
              <a:t>Describes the AIG Program </a:t>
            </a:r>
            <a:r>
              <a:rPr lang="en-US" sz="2200" kern="0" dirty="0" smtClean="0">
                <a:solidFill>
                  <a:schemeClr val="accent1">
                    <a:lumMod val="50000"/>
                  </a:schemeClr>
                </a:solidFill>
              </a:rPr>
              <a:t>services at your school</a:t>
            </a:r>
            <a:endParaRPr lang="en-US" sz="2200" kern="0" dirty="0">
              <a:solidFill>
                <a:schemeClr val="accent1">
                  <a:lumMod val="50000"/>
                </a:schemeClr>
              </a:solidFill>
            </a:endParaRPr>
          </a:p>
          <a:p>
            <a:pPr marL="285750" lvl="0" indent="-285750">
              <a:spcBef>
                <a:spcPct val="20000"/>
              </a:spcBef>
              <a:buClr>
                <a:schemeClr val="folHlink"/>
              </a:buClr>
              <a:buSzPct val="90000"/>
              <a:buFont typeface="Arial" panose="020B0604020202020204" pitchFamily="34" charset="0"/>
              <a:buChar char="•"/>
              <a:defRPr/>
            </a:pPr>
            <a:r>
              <a:rPr lang="en-US" sz="2200" kern="0" dirty="0">
                <a:solidFill>
                  <a:schemeClr val="accent1">
                    <a:lumMod val="50000"/>
                  </a:schemeClr>
                </a:solidFill>
              </a:rPr>
              <a:t>Reflects appropriate service delivery options</a:t>
            </a:r>
          </a:p>
          <a:p>
            <a:pPr marL="285750" indent="-285750">
              <a:spcBef>
                <a:spcPct val="20000"/>
              </a:spcBef>
              <a:buClr>
                <a:schemeClr val="folHlink"/>
              </a:buClr>
              <a:buSzPct val="90000"/>
              <a:buFont typeface="Arial" panose="020B0604020202020204" pitchFamily="34" charset="0"/>
              <a:buChar char="•"/>
              <a:defRPr/>
            </a:pPr>
            <a:r>
              <a:rPr lang="en-US" sz="2200" kern="0" dirty="0">
                <a:solidFill>
                  <a:schemeClr val="accent1">
                    <a:lumMod val="50000"/>
                  </a:schemeClr>
                </a:solidFill>
              </a:rPr>
              <a:t>Outlines AIG Progress Report for </a:t>
            </a:r>
            <a:r>
              <a:rPr lang="en-US" sz="2200" kern="0" dirty="0" smtClean="0">
                <a:solidFill>
                  <a:schemeClr val="accent1">
                    <a:lumMod val="50000"/>
                  </a:schemeClr>
                </a:solidFill>
              </a:rPr>
              <a:t>4</a:t>
            </a:r>
            <a:r>
              <a:rPr lang="en-US" sz="2200" kern="0" baseline="30000" dirty="0" smtClean="0">
                <a:solidFill>
                  <a:schemeClr val="accent1">
                    <a:lumMod val="50000"/>
                  </a:schemeClr>
                </a:solidFill>
              </a:rPr>
              <a:t>th</a:t>
            </a:r>
            <a:r>
              <a:rPr lang="en-US" sz="2200" kern="0" dirty="0" smtClean="0">
                <a:solidFill>
                  <a:schemeClr val="accent1">
                    <a:lumMod val="50000"/>
                  </a:schemeClr>
                </a:solidFill>
              </a:rPr>
              <a:t> and 5</a:t>
            </a:r>
            <a:r>
              <a:rPr lang="en-US" sz="2200" kern="0" baseline="30000" dirty="0" smtClean="0">
                <a:solidFill>
                  <a:schemeClr val="accent1">
                    <a:lumMod val="50000"/>
                  </a:schemeClr>
                </a:solidFill>
              </a:rPr>
              <a:t>th</a:t>
            </a:r>
            <a:r>
              <a:rPr lang="en-US" sz="2200" kern="0" dirty="0" smtClean="0">
                <a:solidFill>
                  <a:schemeClr val="accent1">
                    <a:lumMod val="50000"/>
                  </a:schemeClr>
                </a:solidFill>
              </a:rPr>
              <a:t> grade</a:t>
            </a:r>
            <a:endParaRPr lang="en-US" sz="2200" kern="0" dirty="0">
              <a:solidFill>
                <a:schemeClr val="accent1">
                  <a:lumMod val="50000"/>
                </a:schemeClr>
              </a:solidFill>
            </a:endParaRPr>
          </a:p>
          <a:p>
            <a:pPr marL="285750" lvl="0" indent="-285750">
              <a:spcBef>
                <a:spcPct val="20000"/>
              </a:spcBef>
              <a:buClr>
                <a:schemeClr val="folHlink"/>
              </a:buClr>
              <a:buSzPct val="90000"/>
              <a:buFont typeface="Arial" panose="020B0604020202020204" pitchFamily="34" charset="0"/>
              <a:buChar char="•"/>
              <a:defRPr/>
            </a:pPr>
            <a:r>
              <a:rPr lang="en-US" sz="2200" kern="0" dirty="0">
                <a:solidFill>
                  <a:schemeClr val="accent1">
                    <a:lumMod val="50000"/>
                  </a:schemeClr>
                </a:solidFill>
              </a:rPr>
              <a:t>Documents the results of the annual review process</a:t>
            </a:r>
          </a:p>
        </p:txBody>
      </p:sp>
      <p:pic>
        <p:nvPicPr>
          <p:cNvPr id="5122" name="Picture 2" descr="C:\Users\mgainey\AppData\Local\Microsoft\Windows\Temporary Internet Files\Content.IE5\9GH1GX3R\MC900311014[1].wmf"/>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rot="20395634">
            <a:off x="6858000" y="4114800"/>
            <a:ext cx="1833372" cy="167792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sndAc>
      <p:stSnd>
        <p:snd r:embed="rId3" name="25.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086600" cy="1051560"/>
          </a:xfrm>
        </p:spPr>
        <p:txBody>
          <a:bodyPr>
            <a:noAutofit/>
          </a:bodyPr>
          <a:lstStyle/>
          <a:p>
            <a:pPr algn="ctr"/>
            <a:r>
              <a:rPr lang="en-US" sz="4000" dirty="0" smtClean="0">
                <a:solidFill>
                  <a:schemeClr val="accent1">
                    <a:lumMod val="50000"/>
                  </a:schemeClr>
                </a:solidFill>
                <a:latin typeface="Arial" panose="020B0604020202020204" pitchFamily="34" charset="0"/>
                <a:cs typeface="Arial" pitchFamily="34" charset="0"/>
              </a:rPr>
              <a:t>Differentiated Curriculum &amp;  Instruction</a:t>
            </a:r>
            <a:endParaRPr lang="en-US" sz="4000"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1771650" y="1752600"/>
            <a:ext cx="6153150" cy="3886200"/>
          </a:xfrm>
        </p:spPr>
        <p:txBody>
          <a:bodyPr>
            <a:normAutofit/>
          </a:bodyPr>
          <a:lstStyle/>
          <a:p>
            <a:r>
              <a:rPr lang="en-US" sz="2400" dirty="0" smtClean="0">
                <a:solidFill>
                  <a:schemeClr val="tx2"/>
                </a:solidFill>
                <a:latin typeface="Arial" panose="020B0604020202020204" pitchFamily="34" charset="0"/>
                <a:cs typeface="Arial" panose="020B0604020202020204" pitchFamily="34" charset="0"/>
              </a:rPr>
              <a:t>Cluster grouping</a:t>
            </a:r>
          </a:p>
          <a:p>
            <a:r>
              <a:rPr lang="en-US" sz="2400" dirty="0" smtClean="0">
                <a:solidFill>
                  <a:schemeClr val="tx2"/>
                </a:solidFill>
                <a:latin typeface="Arial" panose="020B0604020202020204" pitchFamily="34" charset="0"/>
                <a:cs typeface="Arial" panose="020B0604020202020204" pitchFamily="34" charset="0"/>
              </a:rPr>
              <a:t>Flexible grouping</a:t>
            </a:r>
          </a:p>
          <a:p>
            <a:r>
              <a:rPr lang="en-US" sz="2400" dirty="0" smtClean="0">
                <a:solidFill>
                  <a:schemeClr val="tx2"/>
                </a:solidFill>
                <a:latin typeface="Arial" panose="020B0604020202020204" pitchFamily="34" charset="0"/>
                <a:cs typeface="Arial" panose="020B0604020202020204" pitchFamily="34" charset="0"/>
              </a:rPr>
              <a:t>Curriculum compacting</a:t>
            </a:r>
          </a:p>
          <a:p>
            <a:r>
              <a:rPr lang="en-US" sz="2400" dirty="0" smtClean="0">
                <a:solidFill>
                  <a:schemeClr val="tx2"/>
                </a:solidFill>
                <a:latin typeface="Arial" panose="020B0604020202020204" pitchFamily="34" charset="0"/>
                <a:cs typeface="Arial" panose="020B0604020202020204" pitchFamily="34" charset="0"/>
              </a:rPr>
              <a:t>Differentiated instructional units/centers</a:t>
            </a:r>
          </a:p>
          <a:p>
            <a:r>
              <a:rPr lang="en-US" sz="2400" dirty="0" smtClean="0">
                <a:solidFill>
                  <a:schemeClr val="tx2"/>
                </a:solidFill>
                <a:latin typeface="Arial" panose="020B0604020202020204" pitchFamily="34" charset="0"/>
                <a:cs typeface="Arial" panose="020B0604020202020204" pitchFamily="34" charset="0"/>
              </a:rPr>
              <a:t>Increased complexity and challenge</a:t>
            </a:r>
          </a:p>
          <a:p>
            <a:r>
              <a:rPr lang="en-US" sz="2400" dirty="0" smtClean="0">
                <a:solidFill>
                  <a:schemeClr val="tx2"/>
                </a:solidFill>
                <a:latin typeface="Arial" panose="020B0604020202020204" pitchFamily="34" charset="0"/>
                <a:cs typeface="Arial" panose="020B0604020202020204" pitchFamily="34" charset="0"/>
              </a:rPr>
              <a:t>Tiered activities and assignments</a:t>
            </a:r>
          </a:p>
          <a:p>
            <a:r>
              <a:rPr lang="en-US" sz="2400" dirty="0" smtClean="0">
                <a:solidFill>
                  <a:schemeClr val="tx2"/>
                </a:solidFill>
                <a:latin typeface="Arial" panose="020B0604020202020204" pitchFamily="34" charset="0"/>
                <a:cs typeface="Arial" panose="020B0604020202020204" pitchFamily="34" charset="0"/>
              </a:rPr>
              <a:t>Varied texts and materials</a:t>
            </a:r>
          </a:p>
          <a:p>
            <a:r>
              <a:rPr lang="en-US" sz="2400" dirty="0" smtClean="0">
                <a:solidFill>
                  <a:schemeClr val="tx2"/>
                </a:solidFill>
                <a:latin typeface="Arial" panose="020B0604020202020204" pitchFamily="34" charset="0"/>
                <a:cs typeface="Arial" panose="020B0604020202020204" pitchFamily="34" charset="0"/>
              </a:rPr>
              <a:t>Projects and investigations</a:t>
            </a:r>
          </a:p>
          <a:p>
            <a:r>
              <a:rPr lang="en-US" sz="2400" dirty="0" smtClean="0">
                <a:solidFill>
                  <a:schemeClr val="tx2"/>
                </a:solidFill>
                <a:latin typeface="Arial" panose="020B0604020202020204" pitchFamily="34" charset="0"/>
                <a:cs typeface="Arial" panose="020B0604020202020204" pitchFamily="34" charset="0"/>
              </a:rPr>
              <a:t>Technology applications</a:t>
            </a:r>
          </a:p>
          <a:p>
            <a:endParaRPr lang="en-US" sz="2400" dirty="0" smtClean="0"/>
          </a:p>
          <a:p>
            <a:endParaRPr lang="en-US" sz="2400" dirty="0" smtClean="0"/>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pPr>
              <a:defRPr/>
            </a:pPr>
            <a:fld id="{F0FACB48-2F87-47A6-8DBF-51AEDFE0E09B}" type="slidenum">
              <a:rPr lang="en-US" smtClean="0"/>
              <a:pPr>
                <a:defRPr/>
              </a:pPr>
              <a:t>29</a:t>
            </a:fld>
            <a:endParaRPr lang="en-US" dirty="0"/>
          </a:p>
        </p:txBody>
      </p:sp>
      <p:pic>
        <p:nvPicPr>
          <p:cNvPr id="5" name="Picture 4"/>
          <p:cNvPicPr>
            <a:picLocks noChangeAspect="1" noChangeArrowheads="1"/>
          </p:cNvPicPr>
          <p:nvPr/>
        </p:nvPicPr>
        <p:blipFill>
          <a:blip r:embed="rId4" cstate="print"/>
          <a:srcRect/>
          <a:stretch>
            <a:fillRect/>
          </a:stretch>
        </p:blipFill>
        <p:spPr bwMode="auto">
          <a:xfrm>
            <a:off x="6400800" y="6248400"/>
            <a:ext cx="2019300" cy="361950"/>
          </a:xfrm>
          <a:prstGeom prst="rect">
            <a:avLst/>
          </a:prstGeom>
          <a:noFill/>
          <a:ln w="9525">
            <a:noFill/>
            <a:miter lim="800000"/>
            <a:headEnd/>
            <a:tailEnd/>
          </a:ln>
        </p:spPr>
      </p:pic>
      <p:pic>
        <p:nvPicPr>
          <p:cNvPr id="4098" name="Picture 2" descr="C:\Users\mgainey\AppData\Local\Microsoft\Windows\Temporary Internet Files\Content.IE5\D7UOW4H1\MC900389384[1].wmf"/>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rot="20531701">
            <a:off x="658536" y="4794527"/>
            <a:ext cx="1143000" cy="149592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sndAc>
      <p:stSnd>
        <p:snd r:embed="rId3" name="25.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7813"/>
            <a:ext cx="8229600" cy="1143000"/>
          </a:xfrm>
        </p:spPr>
        <p:txBody>
          <a:bodyPr/>
          <a:lstStyle/>
          <a:p>
            <a:r>
              <a:rPr lang="en-US" sz="3200" dirty="0" smtClean="0">
                <a:solidFill>
                  <a:schemeClr val="tx2"/>
                </a:solidFill>
                <a:latin typeface="Arial" pitchFamily="34" charset="0"/>
                <a:cs typeface="Arial" pitchFamily="34" charset="0"/>
              </a:rPr>
              <a:t>WCPSS AIG Updates 2014-2015</a:t>
            </a:r>
            <a:endParaRPr lang="en-US" sz="3200" dirty="0">
              <a:solidFill>
                <a:schemeClr val="tx2"/>
              </a:solidFill>
              <a:latin typeface="Arial" pitchFamily="34" charset="0"/>
              <a:cs typeface="Arial" pitchFamily="34" charset="0"/>
            </a:endParaRPr>
          </a:p>
        </p:txBody>
      </p:sp>
      <p:sp>
        <p:nvSpPr>
          <p:cNvPr id="3" name="Content Placeholder 2"/>
          <p:cNvSpPr>
            <a:spLocks noGrp="1"/>
          </p:cNvSpPr>
          <p:nvPr>
            <p:ph idx="1"/>
          </p:nvPr>
        </p:nvSpPr>
        <p:spPr>
          <a:xfrm>
            <a:off x="838200" y="1676400"/>
            <a:ext cx="7772400" cy="2743200"/>
          </a:xfrm>
        </p:spPr>
        <p:txBody>
          <a:bodyPr>
            <a:normAutofit fontScale="92500" lnSpcReduction="10000"/>
          </a:bodyPr>
          <a:lstStyle/>
          <a:p>
            <a:endParaRPr lang="en-US" dirty="0" smtClean="0"/>
          </a:p>
          <a:p>
            <a:r>
              <a:rPr lang="en-US" sz="2400" dirty="0" smtClean="0">
                <a:solidFill>
                  <a:schemeClr val="tx2"/>
                </a:solidFill>
                <a:latin typeface="Arial" pitchFamily="34" charset="0"/>
                <a:cs typeface="Arial" pitchFamily="34" charset="0"/>
              </a:rPr>
              <a:t>AIG Plan 2013-2016</a:t>
            </a:r>
          </a:p>
          <a:p>
            <a:pPr marL="0" indent="0"/>
            <a:endParaRPr lang="en-US" sz="2400" dirty="0" smtClean="0">
              <a:solidFill>
                <a:schemeClr val="tx2"/>
              </a:solidFill>
              <a:latin typeface="Arial" pitchFamily="34" charset="0"/>
              <a:cs typeface="Arial" pitchFamily="34" charset="0"/>
            </a:endParaRPr>
          </a:p>
          <a:p>
            <a:pPr lvl="1"/>
            <a:r>
              <a:rPr lang="en-US" sz="2200" dirty="0" smtClean="0">
                <a:solidFill>
                  <a:schemeClr val="tx2"/>
                </a:solidFill>
                <a:latin typeface="Arial" pitchFamily="34" charset="0"/>
                <a:cs typeface="Arial" pitchFamily="34" charset="0"/>
              </a:rPr>
              <a:t>Year 1, Implementation Year</a:t>
            </a:r>
          </a:p>
          <a:p>
            <a:pPr lvl="1"/>
            <a:r>
              <a:rPr lang="en-US" sz="2200" dirty="0" smtClean="0">
                <a:solidFill>
                  <a:schemeClr val="tx2"/>
                </a:solidFill>
                <a:latin typeface="Arial" pitchFamily="34" charset="0"/>
                <a:cs typeface="Arial" pitchFamily="34" charset="0"/>
              </a:rPr>
              <a:t>Based on NC AIG Program Standards</a:t>
            </a:r>
          </a:p>
          <a:p>
            <a:pPr lvl="1"/>
            <a:r>
              <a:rPr lang="en-US" sz="2200" dirty="0" smtClean="0">
                <a:solidFill>
                  <a:schemeClr val="tx2"/>
                </a:solidFill>
                <a:latin typeface="Arial" pitchFamily="34" charset="0"/>
                <a:cs typeface="Arial" pitchFamily="34" charset="0"/>
              </a:rPr>
              <a:t>Reported to NC Department Public Instruction</a:t>
            </a:r>
          </a:p>
          <a:p>
            <a:pPr lvl="1"/>
            <a:r>
              <a:rPr lang="en-US" sz="2200" dirty="0" smtClean="0">
                <a:solidFill>
                  <a:schemeClr val="tx2"/>
                </a:solidFill>
                <a:latin typeface="Arial" pitchFamily="34" charset="0"/>
                <a:cs typeface="Arial" pitchFamily="34" charset="0"/>
              </a:rPr>
              <a:t>Approved by local Board of Education, December 2013</a:t>
            </a:r>
          </a:p>
          <a:p>
            <a:pPr lvl="1"/>
            <a:r>
              <a:rPr lang="en-US" sz="2200" dirty="0" smtClean="0">
                <a:solidFill>
                  <a:schemeClr val="tx2"/>
                </a:solidFill>
                <a:latin typeface="Arial" pitchFamily="34" charset="0"/>
                <a:cs typeface="Arial" pitchFamily="34" charset="0"/>
              </a:rPr>
              <a:t>Response to 2013 Audit</a:t>
            </a:r>
          </a:p>
          <a:p>
            <a:endParaRPr lang="en-US" dirty="0" smtClean="0"/>
          </a:p>
        </p:txBody>
      </p:sp>
      <p:sp>
        <p:nvSpPr>
          <p:cNvPr id="4" name="Slide Number Placeholder 3"/>
          <p:cNvSpPr>
            <a:spLocks noGrp="1"/>
          </p:cNvSpPr>
          <p:nvPr>
            <p:ph type="sldNum" sz="quarter" idx="12"/>
          </p:nvPr>
        </p:nvSpPr>
        <p:spPr/>
        <p:txBody>
          <a:bodyPr/>
          <a:lstStyle/>
          <a:p>
            <a:pPr>
              <a:defRPr/>
            </a:pPr>
            <a:fld id="{F0FACB48-2F87-47A6-8DBF-51AEDFE0E09B}" type="slidenum">
              <a:rPr lang="en-US" smtClean="0"/>
              <a:pPr>
                <a:defRPr/>
              </a:pPr>
              <a:t>3</a:t>
            </a:fld>
            <a:endParaRPr lang="en-US"/>
          </a:p>
        </p:txBody>
      </p:sp>
      <p:pic>
        <p:nvPicPr>
          <p:cNvPr id="5" name="Picture 4"/>
          <p:cNvPicPr>
            <a:picLocks noChangeAspect="1" noChangeArrowheads="1"/>
          </p:cNvPicPr>
          <p:nvPr/>
        </p:nvPicPr>
        <p:blipFill>
          <a:blip r:embed="rId4" cstate="print"/>
          <a:srcRect/>
          <a:stretch>
            <a:fillRect/>
          </a:stretch>
        </p:blipFill>
        <p:spPr bwMode="auto">
          <a:xfrm>
            <a:off x="6400800" y="6060374"/>
            <a:ext cx="2019300" cy="361950"/>
          </a:xfrm>
          <a:prstGeom prst="rect">
            <a:avLst/>
          </a:prstGeom>
          <a:noFill/>
          <a:ln w="9525">
            <a:noFill/>
            <a:miter lim="800000"/>
            <a:headEnd/>
            <a:tailEnd/>
          </a:ln>
        </p:spPr>
      </p:pic>
    </p:spTree>
  </p:cSld>
  <p:clrMapOvr>
    <a:masterClrMapping/>
  </p:clrMapOvr>
  <p:transition spd="med">
    <p:fade/>
    <p:sndAc>
      <p:stSnd>
        <p:snd r:embed="rId3" name="25.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xfrm>
            <a:off x="6705600" y="6400800"/>
            <a:ext cx="1905000" cy="457200"/>
          </a:xfrm>
          <a:noFill/>
        </p:spPr>
        <p:txBody>
          <a:bodyPr/>
          <a:lstStyle/>
          <a:p>
            <a:fld id="{BCF594E0-417C-4650-B253-F26C79CB92F2}" type="slidenum">
              <a:rPr lang="en-US"/>
              <a:pPr/>
              <a:t>30</a:t>
            </a:fld>
            <a:endParaRPr lang="en-US" dirty="0"/>
          </a:p>
        </p:txBody>
      </p:sp>
      <p:sp>
        <p:nvSpPr>
          <p:cNvPr id="28713" name="Text Box 54"/>
          <p:cNvSpPr txBox="1">
            <a:spLocks noChangeArrowheads="1"/>
          </p:cNvSpPr>
          <p:nvPr/>
        </p:nvSpPr>
        <p:spPr bwMode="auto">
          <a:xfrm>
            <a:off x="668977" y="561935"/>
            <a:ext cx="79248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chemeClr val="accent1">
                    <a:lumMod val="50000"/>
                  </a:schemeClr>
                </a:solidFill>
              </a:rPr>
              <a:t>Stakeholders for AIG Student Success </a:t>
            </a:r>
            <a:endParaRPr lang="en-US" sz="4000" b="1" dirty="0">
              <a:solidFill>
                <a:schemeClr val="accent1">
                  <a:lumMod val="50000"/>
                </a:schemeClr>
              </a:solidFill>
            </a:endParaRPr>
          </a:p>
        </p:txBody>
      </p:sp>
      <p:sp>
        <p:nvSpPr>
          <p:cNvPr id="28714" name="Text Box 55"/>
          <p:cNvSpPr txBox="1">
            <a:spLocks noChangeArrowheads="1"/>
          </p:cNvSpPr>
          <p:nvPr/>
        </p:nvSpPr>
        <p:spPr bwMode="auto">
          <a:xfrm>
            <a:off x="5867400" y="1"/>
            <a:ext cx="3581400" cy="584775"/>
          </a:xfrm>
          <a:prstGeom prst="rect">
            <a:avLst/>
          </a:prstGeom>
          <a:noFill/>
          <a:ln w="9525">
            <a:noFill/>
            <a:miter lim="800000"/>
            <a:headEnd/>
            <a:tailEnd/>
          </a:ln>
        </p:spPr>
        <p:txBody>
          <a:bodyPr wrap="square">
            <a:spAutoFit/>
          </a:bodyPr>
          <a:lstStyle/>
          <a:p>
            <a:pPr>
              <a:spcBef>
                <a:spcPct val="50000"/>
              </a:spcBef>
            </a:pPr>
            <a:r>
              <a:rPr lang="en-US" sz="3200" b="1" dirty="0" smtClean="0"/>
              <a:t>   </a:t>
            </a:r>
            <a:endParaRPr lang="en-US" sz="1600" b="1" dirty="0"/>
          </a:p>
        </p:txBody>
      </p:sp>
      <p:sp>
        <p:nvSpPr>
          <p:cNvPr id="28716" name="Text Box 57"/>
          <p:cNvSpPr txBox="1">
            <a:spLocks noChangeArrowheads="1"/>
          </p:cNvSpPr>
          <p:nvPr/>
        </p:nvSpPr>
        <p:spPr bwMode="auto">
          <a:xfrm>
            <a:off x="228600" y="1371600"/>
            <a:ext cx="304800" cy="366713"/>
          </a:xfrm>
          <a:prstGeom prst="rect">
            <a:avLst/>
          </a:prstGeom>
          <a:solidFill>
            <a:schemeClr val="accent1"/>
          </a:solidFill>
          <a:ln w="9525">
            <a:noFill/>
            <a:miter lim="800000"/>
            <a:headEnd/>
            <a:tailEnd/>
          </a:ln>
        </p:spPr>
        <p:txBody>
          <a:bodyPr>
            <a:spAutoFit/>
          </a:bodyPr>
          <a:lstStyle/>
          <a:p>
            <a:pPr>
              <a:spcBef>
                <a:spcPct val="50000"/>
              </a:spcBef>
            </a:pPr>
            <a:endParaRPr lang="en-US"/>
          </a:p>
        </p:txBody>
      </p:sp>
      <p:sp>
        <p:nvSpPr>
          <p:cNvPr id="28719" name="Text Box 60"/>
          <p:cNvSpPr txBox="1">
            <a:spLocks noChangeArrowheads="1"/>
          </p:cNvSpPr>
          <p:nvPr/>
        </p:nvSpPr>
        <p:spPr bwMode="auto">
          <a:xfrm>
            <a:off x="8610600" y="1295400"/>
            <a:ext cx="533400" cy="366713"/>
          </a:xfrm>
          <a:prstGeom prst="rect">
            <a:avLst/>
          </a:prstGeom>
          <a:solidFill>
            <a:schemeClr val="bg1"/>
          </a:solidFill>
          <a:ln w="9525">
            <a:noFill/>
            <a:miter lim="800000"/>
            <a:headEnd/>
            <a:tailEnd/>
          </a:ln>
        </p:spPr>
        <p:txBody>
          <a:bodyPr>
            <a:spAutoFit/>
          </a:bodyPr>
          <a:lstStyle/>
          <a:p>
            <a:pPr>
              <a:spcBef>
                <a:spcPct val="50000"/>
              </a:spcBef>
            </a:pPr>
            <a:endParaRPr lang="en-US"/>
          </a:p>
        </p:txBody>
      </p:sp>
      <p:sp>
        <p:nvSpPr>
          <p:cNvPr id="28720" name="Text Box 61"/>
          <p:cNvSpPr txBox="1">
            <a:spLocks noChangeArrowheads="1"/>
          </p:cNvSpPr>
          <p:nvPr/>
        </p:nvSpPr>
        <p:spPr bwMode="auto">
          <a:xfrm>
            <a:off x="0" y="0"/>
            <a:ext cx="152400" cy="4906963"/>
          </a:xfrm>
          <a:prstGeom prst="rect">
            <a:avLst/>
          </a:prstGeom>
          <a:solidFill>
            <a:schemeClr val="bg1"/>
          </a:solidFill>
          <a:ln w="9525">
            <a:noFill/>
            <a:miter lim="800000"/>
            <a:headEnd/>
            <a:tailEnd/>
          </a:ln>
        </p:spPr>
        <p:txBody>
          <a:bodyPr wrap="square">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pic>
        <p:nvPicPr>
          <p:cNvPr id="93" name="Picture 4"/>
          <p:cNvPicPr>
            <a:picLocks noChangeAspect="1" noChangeArrowheads="1"/>
          </p:cNvPicPr>
          <p:nvPr/>
        </p:nvPicPr>
        <p:blipFill>
          <a:blip r:embed="rId4" cstate="print"/>
          <a:srcRect/>
          <a:stretch>
            <a:fillRect/>
          </a:stretch>
        </p:blipFill>
        <p:spPr bwMode="auto">
          <a:xfrm>
            <a:off x="6402779" y="6024748"/>
            <a:ext cx="2019300" cy="361950"/>
          </a:xfrm>
          <a:prstGeom prst="rect">
            <a:avLst/>
          </a:prstGeom>
          <a:noFill/>
          <a:ln w="9525">
            <a:noFill/>
            <a:miter lim="800000"/>
            <a:headEnd/>
            <a:tailEnd/>
          </a:ln>
        </p:spPr>
      </p:pic>
      <p:graphicFrame>
        <p:nvGraphicFramePr>
          <p:cNvPr id="2" name="Diagram 1"/>
          <p:cNvGraphicFramePr/>
          <p:nvPr>
            <p:extLst>
              <p:ext uri="{D42A27DB-BD31-4B8C-83A1-F6EECF244321}">
                <p14:modId xmlns:p14="http://schemas.microsoft.com/office/powerpoint/2010/main" xmlns="" val="1807243618"/>
              </p:ext>
            </p:extLst>
          </p:nvPr>
        </p:nvGraphicFramePr>
        <p:xfrm>
          <a:off x="1159082" y="1754704"/>
          <a:ext cx="6770419"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ross 2"/>
          <p:cNvSpPr/>
          <p:nvPr/>
        </p:nvSpPr>
        <p:spPr>
          <a:xfrm>
            <a:off x="3934692" y="3305797"/>
            <a:ext cx="1219200" cy="11430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106884" y="3746492"/>
            <a:ext cx="914400" cy="261610"/>
          </a:xfrm>
          <a:prstGeom prst="rect">
            <a:avLst/>
          </a:prstGeom>
          <a:noFill/>
        </p:spPr>
        <p:txBody>
          <a:bodyPr wrap="square" rtlCol="0">
            <a:spAutoFit/>
          </a:bodyPr>
          <a:lstStyle/>
          <a:p>
            <a:pPr algn="ctr"/>
            <a:r>
              <a:rPr lang="en-US" sz="1100" b="1" dirty="0" smtClean="0">
                <a:solidFill>
                  <a:schemeClr val="bg1"/>
                </a:solidFill>
                <a:latin typeface="+mn-lt"/>
              </a:rPr>
              <a:t>Student</a:t>
            </a:r>
            <a:endParaRPr lang="en-US" sz="1100" b="1" dirty="0">
              <a:solidFill>
                <a:schemeClr val="bg1"/>
              </a:solidFill>
              <a:latin typeface="+mn-lt"/>
            </a:endParaRPr>
          </a:p>
        </p:txBody>
      </p:sp>
    </p:spTree>
  </p:cSld>
  <p:clrMapOvr>
    <a:masterClrMapping/>
  </p:clrMapOvr>
  <p:transition spd="med">
    <p:fade/>
    <p:sndAc>
      <p:stSnd>
        <p:snd r:embed="rId3" name="25.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85800" y="457200"/>
            <a:ext cx="7924800" cy="865187"/>
          </a:xfrm>
        </p:spPr>
        <p:txBody>
          <a:bodyPr>
            <a:normAutofit fontScale="90000"/>
          </a:bodyPr>
          <a:lstStyle/>
          <a:p>
            <a:pPr eaLnBrk="1" hangingPunct="1"/>
            <a:r>
              <a:rPr lang="en-US" sz="3200" dirty="0" smtClean="0">
                <a:solidFill>
                  <a:schemeClr val="accent2">
                    <a:lumMod val="50000"/>
                  </a:schemeClr>
                </a:solidFill>
                <a:latin typeface="Arial" panose="020B0604020202020204" pitchFamily="34" charset="0"/>
                <a:cs typeface="Arial" panose="020B0604020202020204" pitchFamily="34" charset="0"/>
              </a:rPr>
              <a:t>Additional Information is Available From:</a:t>
            </a:r>
          </a:p>
        </p:txBody>
      </p:sp>
      <p:sp>
        <p:nvSpPr>
          <p:cNvPr id="29700" name="Rectangle 3"/>
          <p:cNvSpPr>
            <a:spLocks noGrp="1" noChangeArrowheads="1"/>
          </p:cNvSpPr>
          <p:nvPr>
            <p:ph idx="1"/>
          </p:nvPr>
        </p:nvSpPr>
        <p:spPr>
          <a:xfrm>
            <a:off x="762000" y="1524000"/>
            <a:ext cx="7010400" cy="3505200"/>
          </a:xfrm>
        </p:spPr>
        <p:txBody>
          <a:bodyPr>
            <a:normAutofit/>
          </a:bodyPr>
          <a:lstStyle/>
          <a:p>
            <a:pPr eaLnBrk="1" hangingPunct="1"/>
            <a:r>
              <a:rPr lang="en-US" sz="2000" dirty="0" smtClean="0">
                <a:solidFill>
                  <a:schemeClr val="accent2">
                    <a:lumMod val="50000"/>
                  </a:schemeClr>
                </a:solidFill>
                <a:latin typeface="Arial" panose="020B0604020202020204" pitchFamily="34" charset="0"/>
                <a:cs typeface="Arial" panose="020B0604020202020204" pitchFamily="34" charset="0"/>
              </a:rPr>
              <a:t>AIG Teacher/email</a:t>
            </a:r>
            <a:endParaRPr lang="en-US" sz="1000" dirty="0" smtClean="0">
              <a:solidFill>
                <a:schemeClr val="accent2">
                  <a:lumMod val="50000"/>
                </a:schemeClr>
              </a:solidFill>
              <a:latin typeface="Arial" panose="020B0604020202020204" pitchFamily="34" charset="0"/>
              <a:cs typeface="Arial" panose="020B0604020202020204" pitchFamily="34" charset="0"/>
            </a:endParaRPr>
          </a:p>
          <a:p>
            <a:pPr eaLnBrk="1" hangingPunct="1"/>
            <a:r>
              <a:rPr lang="en-US" sz="2000" dirty="0" smtClean="0">
                <a:solidFill>
                  <a:schemeClr val="accent2">
                    <a:lumMod val="50000"/>
                  </a:schemeClr>
                </a:solidFill>
                <a:latin typeface="Arial" panose="020B0604020202020204" pitchFamily="34" charset="0"/>
                <a:cs typeface="Arial" panose="020B0604020202020204" pitchFamily="34" charset="0"/>
              </a:rPr>
              <a:t>School websites and newsletters</a:t>
            </a:r>
            <a:endParaRPr lang="en-US" sz="1000" dirty="0" smtClean="0">
              <a:solidFill>
                <a:schemeClr val="accent2">
                  <a:lumMod val="50000"/>
                </a:schemeClr>
              </a:solidFill>
              <a:latin typeface="Arial" panose="020B0604020202020204" pitchFamily="34" charset="0"/>
              <a:cs typeface="Arial" panose="020B0604020202020204" pitchFamily="34" charset="0"/>
            </a:endParaRPr>
          </a:p>
          <a:p>
            <a:pPr eaLnBrk="1" hangingPunct="1"/>
            <a:r>
              <a:rPr lang="en-US" sz="2000" dirty="0" smtClean="0">
                <a:solidFill>
                  <a:schemeClr val="accent2">
                    <a:lumMod val="50000"/>
                  </a:schemeClr>
                </a:solidFill>
                <a:latin typeface="Arial" panose="020B0604020202020204" pitchFamily="34" charset="0"/>
                <a:cs typeface="Arial" panose="020B0604020202020204" pitchFamily="34" charset="0"/>
              </a:rPr>
              <a:t>WCPSS website</a:t>
            </a:r>
          </a:p>
          <a:p>
            <a:pPr eaLnBrk="1" hangingPunct="1"/>
            <a:r>
              <a:rPr lang="en-US" sz="2000" dirty="0" smtClean="0">
                <a:solidFill>
                  <a:schemeClr val="accent2">
                    <a:lumMod val="50000"/>
                  </a:schemeClr>
                </a:solidFill>
                <a:latin typeface="Arial" panose="020B0604020202020204" pitchFamily="34" charset="0"/>
                <a:cs typeface="Arial" panose="020B0604020202020204" pitchFamily="34" charset="0"/>
              </a:rPr>
              <a:t>AIG Brochure </a:t>
            </a:r>
            <a:r>
              <a:rPr lang="en-US" sz="1600" dirty="0" smtClean="0">
                <a:solidFill>
                  <a:schemeClr val="accent2">
                    <a:lumMod val="50000"/>
                  </a:schemeClr>
                </a:solidFill>
                <a:latin typeface="Arial" panose="020B0604020202020204" pitchFamily="34" charset="0"/>
                <a:cs typeface="Arial" panose="020B0604020202020204" pitchFamily="34" charset="0"/>
              </a:rPr>
              <a:t>(provided to all 3</a:t>
            </a:r>
            <a:r>
              <a:rPr lang="en-US" sz="1600" baseline="30000" dirty="0" smtClean="0">
                <a:solidFill>
                  <a:schemeClr val="accent2">
                    <a:lumMod val="50000"/>
                  </a:schemeClr>
                </a:solidFill>
                <a:latin typeface="Arial" panose="020B0604020202020204" pitchFamily="34" charset="0"/>
                <a:cs typeface="Arial" panose="020B0604020202020204" pitchFamily="34" charset="0"/>
              </a:rPr>
              <a:t>rd</a:t>
            </a:r>
            <a:r>
              <a:rPr lang="en-US" sz="1600" dirty="0" smtClean="0">
                <a:solidFill>
                  <a:schemeClr val="accent2">
                    <a:lumMod val="50000"/>
                  </a:schemeClr>
                </a:solidFill>
                <a:latin typeface="Arial" panose="020B0604020202020204" pitchFamily="34" charset="0"/>
                <a:cs typeface="Arial" panose="020B0604020202020204" pitchFamily="34" charset="0"/>
              </a:rPr>
              <a:t> grade families with Explorers information)</a:t>
            </a:r>
          </a:p>
          <a:p>
            <a:pPr eaLnBrk="1" hangingPunct="1"/>
            <a:r>
              <a:rPr lang="en-US" sz="2000" dirty="0" smtClean="0">
                <a:solidFill>
                  <a:schemeClr val="accent2">
                    <a:lumMod val="50000"/>
                  </a:schemeClr>
                </a:solidFill>
                <a:latin typeface="Arial" panose="020B0604020202020204" pitchFamily="34" charset="0"/>
                <a:cs typeface="Arial" panose="020B0604020202020204" pitchFamily="34" charset="0"/>
              </a:rPr>
              <a:t>AIG Parent Guide </a:t>
            </a:r>
          </a:p>
          <a:p>
            <a:pPr eaLnBrk="1" hangingPunct="1"/>
            <a:r>
              <a:rPr lang="en-US" sz="2000" dirty="0" smtClean="0">
                <a:solidFill>
                  <a:schemeClr val="accent2">
                    <a:lumMod val="50000"/>
                  </a:schemeClr>
                </a:solidFill>
                <a:latin typeface="Arial" panose="020B0604020202020204" pitchFamily="34" charset="0"/>
                <a:cs typeface="Arial" panose="020B0604020202020204" pitchFamily="34" charset="0"/>
              </a:rPr>
              <a:t>AIG Program Plan 2010-2013</a:t>
            </a:r>
          </a:p>
          <a:p>
            <a:pPr eaLnBrk="1" hangingPunct="1"/>
            <a:r>
              <a:rPr lang="en-US" sz="2000" dirty="0" smtClean="0">
                <a:solidFill>
                  <a:schemeClr val="accent2">
                    <a:lumMod val="50000"/>
                  </a:schemeClr>
                </a:solidFill>
                <a:latin typeface="Arial" panose="020B0604020202020204" pitchFamily="34" charset="0"/>
                <a:cs typeface="Arial" panose="020B0604020202020204" pitchFamily="34" charset="0"/>
              </a:rPr>
              <a:t>PAGE, Partners for Advancement of Gifted Education</a:t>
            </a:r>
          </a:p>
          <a:p>
            <a:pPr eaLnBrk="1" hangingPunct="1">
              <a:buNone/>
            </a:pPr>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p:txBody>
      </p:sp>
      <p:sp>
        <p:nvSpPr>
          <p:cNvPr id="29698" name="Slide Number Placeholder 5"/>
          <p:cNvSpPr>
            <a:spLocks noGrp="1"/>
          </p:cNvSpPr>
          <p:nvPr>
            <p:ph type="sldNum" sz="quarter" idx="12"/>
          </p:nvPr>
        </p:nvSpPr>
        <p:spPr>
          <a:noFill/>
        </p:spPr>
        <p:txBody>
          <a:bodyPr/>
          <a:lstStyle/>
          <a:p>
            <a:fld id="{07C1FD18-A1D2-4F1A-AE18-6DD35CF61808}" type="slidenum">
              <a:rPr lang="en-US"/>
              <a:pPr/>
              <a:t>31</a:t>
            </a:fld>
            <a:endParaRPr lang="en-US"/>
          </a:p>
        </p:txBody>
      </p:sp>
      <p:pic>
        <p:nvPicPr>
          <p:cNvPr id="29701" name="Picture 4"/>
          <p:cNvPicPr>
            <a:picLocks noChangeAspect="1" noChangeArrowheads="1"/>
          </p:cNvPicPr>
          <p:nvPr/>
        </p:nvPicPr>
        <p:blipFill>
          <a:blip r:embed="rId4" cstate="print"/>
          <a:srcRect/>
          <a:stretch>
            <a:fillRect/>
          </a:stretch>
        </p:blipFill>
        <p:spPr bwMode="auto">
          <a:xfrm>
            <a:off x="6400800" y="6060374"/>
            <a:ext cx="2019300" cy="361950"/>
          </a:xfrm>
          <a:prstGeom prst="rect">
            <a:avLst/>
          </a:prstGeom>
          <a:noFill/>
          <a:ln w="9525">
            <a:noFill/>
            <a:miter lim="800000"/>
            <a:headEnd/>
            <a:tailEnd/>
          </a:ln>
        </p:spPr>
      </p:pic>
      <p:pic>
        <p:nvPicPr>
          <p:cNvPr id="6146" name="Picture 2" descr="C:\Users\mgainey\AppData\Local\Microsoft\Windows\Temporary Internet Files\Content.IE5\3Q1TUECU\MC900293188[1].wmf"/>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858000" y="4038600"/>
            <a:ext cx="1733702" cy="18159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sndAc>
      <p:stSnd>
        <p:snd r:embed="rId3" name="25.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7813"/>
            <a:ext cx="8001000" cy="1143000"/>
          </a:xfrm>
        </p:spPr>
        <p:txBody>
          <a:bodyPr/>
          <a:lstStyle/>
          <a:p>
            <a:pPr algn="ctr"/>
            <a:r>
              <a:rPr lang="en-US" sz="3600" dirty="0" smtClean="0">
                <a:solidFill>
                  <a:schemeClr val="tx2"/>
                </a:solidFill>
                <a:latin typeface="Arial" panose="020B0604020202020204" pitchFamily="34" charset="0"/>
                <a:cs typeface="Arial" panose="020B0604020202020204" pitchFamily="34" charset="0"/>
              </a:rPr>
              <a:t>AIG Service Delivery</a:t>
            </a:r>
            <a:endParaRPr lang="en-US" sz="36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30877" y="1524000"/>
            <a:ext cx="7772400" cy="3047999"/>
          </a:xfrm>
        </p:spPr>
        <p:txBody>
          <a:bodyPr/>
          <a:lstStyle/>
          <a:p>
            <a:pPr>
              <a:buFont typeface="Wingdings" pitchFamily="2" charset="2"/>
              <a:buChar char="v"/>
            </a:pPr>
            <a:endParaRPr lang="en-US" sz="2400" dirty="0" smtClean="0"/>
          </a:p>
          <a:p>
            <a:r>
              <a:rPr lang="en-US" sz="2400" b="0" dirty="0" smtClean="0">
                <a:solidFill>
                  <a:schemeClr val="tx2"/>
                </a:solidFill>
                <a:latin typeface="Arial" panose="020B0604020202020204" pitchFamily="34" charset="0"/>
                <a:cs typeface="Arial" panose="020B0604020202020204" pitchFamily="34" charset="0"/>
              </a:rPr>
              <a:t>Students identified as AIG receive differentiated services at all Wake County Public Schools.</a:t>
            </a:r>
          </a:p>
          <a:p>
            <a:r>
              <a:rPr lang="en-US" sz="2400" b="0" dirty="0" smtClean="0">
                <a:solidFill>
                  <a:schemeClr val="tx2"/>
                </a:solidFill>
                <a:latin typeface="Arial" panose="020B0604020202020204" pitchFamily="34" charset="0"/>
                <a:cs typeface="Arial" panose="020B0604020202020204" pitchFamily="34" charset="0"/>
              </a:rPr>
              <a:t>Each school develops their AIG Plan outlining service delivery.</a:t>
            </a:r>
          </a:p>
          <a:p>
            <a:r>
              <a:rPr lang="en-US" sz="2400" b="0" dirty="0" smtClean="0">
                <a:solidFill>
                  <a:schemeClr val="tx2"/>
                </a:solidFill>
                <a:latin typeface="Arial" panose="020B0604020202020204" pitchFamily="34" charset="0"/>
                <a:cs typeface="Arial" panose="020B0604020202020204" pitchFamily="34" charset="0"/>
              </a:rPr>
              <a:t>Schools choose from a variety of service options. </a:t>
            </a:r>
          </a:p>
          <a:p>
            <a:pPr>
              <a:buNone/>
            </a:pPr>
            <a:endParaRPr lang="en-US" sz="2400" dirty="0"/>
          </a:p>
        </p:txBody>
      </p:sp>
      <p:sp>
        <p:nvSpPr>
          <p:cNvPr id="4" name="Slide Number Placeholder 3"/>
          <p:cNvSpPr>
            <a:spLocks noGrp="1"/>
          </p:cNvSpPr>
          <p:nvPr>
            <p:ph type="sldNum" sz="quarter" idx="12"/>
          </p:nvPr>
        </p:nvSpPr>
        <p:spPr/>
        <p:txBody>
          <a:bodyPr/>
          <a:lstStyle/>
          <a:p>
            <a:pPr>
              <a:defRPr/>
            </a:pPr>
            <a:fld id="{F0FACB48-2F87-47A6-8DBF-51AEDFE0E09B}" type="slidenum">
              <a:rPr lang="en-US" smtClean="0"/>
              <a:pPr>
                <a:defRPr/>
              </a:pPr>
              <a:t>4</a:t>
            </a:fld>
            <a:endParaRPr lang="en-US"/>
          </a:p>
        </p:txBody>
      </p:sp>
      <p:pic>
        <p:nvPicPr>
          <p:cNvPr id="5" name="Picture 4"/>
          <p:cNvPicPr>
            <a:picLocks noChangeAspect="1" noChangeArrowheads="1"/>
          </p:cNvPicPr>
          <p:nvPr/>
        </p:nvPicPr>
        <p:blipFill>
          <a:blip r:embed="rId4" cstate="print"/>
          <a:srcRect/>
          <a:stretch>
            <a:fillRect/>
          </a:stretch>
        </p:blipFill>
        <p:spPr bwMode="auto">
          <a:xfrm>
            <a:off x="6383977" y="6072743"/>
            <a:ext cx="2019300" cy="361950"/>
          </a:xfrm>
          <a:prstGeom prst="rect">
            <a:avLst/>
          </a:prstGeom>
          <a:noFill/>
          <a:ln w="9525">
            <a:noFill/>
            <a:miter lim="800000"/>
            <a:headEnd/>
            <a:tailEnd/>
          </a:ln>
        </p:spPr>
      </p:pic>
    </p:spTree>
  </p:cSld>
  <p:clrMapOvr>
    <a:masterClrMapping/>
  </p:clrMapOvr>
  <p:transition spd="med">
    <p:fade/>
    <p:sndAc>
      <p:stSnd>
        <p:snd r:embed="rId3" name="25.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762000" y="762000"/>
            <a:ext cx="7924800" cy="914400"/>
          </a:xfrm>
        </p:spPr>
        <p:txBody>
          <a:bodyPr>
            <a:normAutofit fontScale="90000"/>
          </a:bodyPr>
          <a:lstStyle/>
          <a:p>
            <a:pPr algn="ctr" eaLnBrk="1" hangingPunct="1"/>
            <a:r>
              <a:rPr lang="en-US" dirty="0" smtClean="0"/>
              <a:t/>
            </a:r>
            <a:br>
              <a:rPr lang="en-US" dirty="0" smtClean="0"/>
            </a:br>
            <a:r>
              <a:rPr lang="en-US" sz="4000" dirty="0" smtClean="0">
                <a:solidFill>
                  <a:schemeClr val="tx2"/>
                </a:solidFill>
                <a:latin typeface="Arial" panose="020B0604020202020204" pitchFamily="34" charset="0"/>
                <a:cs typeface="Arial" panose="020B0604020202020204" pitchFamily="34" charset="0"/>
              </a:rPr>
              <a:t>AIG Program Service Options </a:t>
            </a:r>
            <a:r>
              <a:rPr lang="en-US" sz="4000" dirty="0" smtClean="0">
                <a:latin typeface="Arial Rounded MT Bold" panose="020F0704030504030204" pitchFamily="34" charset="0"/>
              </a:rPr>
              <a:t/>
            </a:r>
            <a:br>
              <a:rPr lang="en-US" sz="4000" dirty="0" smtClean="0">
                <a:latin typeface="Arial Rounded MT Bold" panose="020F0704030504030204" pitchFamily="34" charset="0"/>
              </a:rPr>
            </a:br>
            <a:endParaRPr lang="en-US" sz="4000" dirty="0" smtClean="0">
              <a:latin typeface="Arial Rounded MT Bold" panose="020F0704030504030204" pitchFamily="34" charset="0"/>
            </a:endParaRPr>
          </a:p>
        </p:txBody>
      </p:sp>
      <p:sp>
        <p:nvSpPr>
          <p:cNvPr id="7172" name="Rectangle 11"/>
          <p:cNvSpPr>
            <a:spLocks noGrp="1" noChangeArrowheads="1"/>
          </p:cNvSpPr>
          <p:nvPr>
            <p:ph idx="1"/>
          </p:nvPr>
        </p:nvSpPr>
        <p:spPr>
          <a:xfrm>
            <a:off x="914400" y="1371600"/>
            <a:ext cx="7696200" cy="4114800"/>
          </a:xfrm>
          <a:noFill/>
        </p:spPr>
        <p:txBody>
          <a:bodyPr>
            <a:normAutofit/>
          </a:bodyPr>
          <a:lstStyle/>
          <a:p>
            <a:pPr marL="0" indent="0" eaLnBrk="1" hangingPunct="1">
              <a:lnSpc>
                <a:spcPct val="80000"/>
              </a:lnSpc>
              <a:buNone/>
            </a:pPr>
            <a:r>
              <a:rPr lang="en-US" sz="2400" dirty="0" smtClean="0">
                <a:solidFill>
                  <a:schemeClr val="tx2"/>
                </a:solidFill>
                <a:latin typeface="Arial" panose="020B0604020202020204" pitchFamily="34" charset="0"/>
                <a:cs typeface="Arial" panose="020B0604020202020204" pitchFamily="34" charset="0"/>
              </a:rPr>
              <a:t>K-2 Program Details</a:t>
            </a:r>
          </a:p>
          <a:p>
            <a:pPr marL="0" indent="0" eaLnBrk="1" hangingPunct="1">
              <a:lnSpc>
                <a:spcPct val="80000"/>
              </a:lnSpc>
              <a:buNone/>
            </a:pPr>
            <a:endParaRPr lang="en-US" sz="2400" dirty="0" smtClean="0">
              <a:solidFill>
                <a:schemeClr val="tx2"/>
              </a:solidFill>
              <a:latin typeface="Arial" panose="020B0604020202020204" pitchFamily="34" charset="0"/>
              <a:cs typeface="Arial" panose="020B0604020202020204" pitchFamily="34" charset="0"/>
            </a:endParaRPr>
          </a:p>
          <a:p>
            <a:pPr eaLnBrk="1" hangingPunct="1">
              <a:lnSpc>
                <a:spcPct val="80000"/>
              </a:lnSpc>
            </a:pPr>
            <a:r>
              <a:rPr lang="en-US" sz="2400" dirty="0" smtClean="0">
                <a:solidFill>
                  <a:schemeClr val="tx2"/>
                </a:solidFill>
                <a:latin typeface="Arial" panose="020B0604020202020204" pitchFamily="34" charset="0"/>
                <a:cs typeface="Arial" panose="020B0604020202020204" pitchFamily="34" charset="0"/>
              </a:rPr>
              <a:t>Students in Kindergarten through 2</a:t>
            </a:r>
            <a:r>
              <a:rPr lang="en-US" sz="2400" baseline="30000" dirty="0" smtClean="0">
                <a:solidFill>
                  <a:schemeClr val="tx2"/>
                </a:solidFill>
                <a:latin typeface="Arial" panose="020B0604020202020204" pitchFamily="34" charset="0"/>
                <a:cs typeface="Arial" panose="020B0604020202020204" pitchFamily="34" charset="0"/>
              </a:rPr>
              <a:t>nd</a:t>
            </a:r>
            <a:r>
              <a:rPr lang="en-US" sz="2400" dirty="0" smtClean="0">
                <a:solidFill>
                  <a:schemeClr val="tx2"/>
                </a:solidFill>
                <a:latin typeface="Arial" panose="020B0604020202020204" pitchFamily="34" charset="0"/>
                <a:cs typeface="Arial" panose="020B0604020202020204" pitchFamily="34" charset="0"/>
              </a:rPr>
              <a:t> grade receive differentiation and enrichment opportunities via the classroom teacher.</a:t>
            </a:r>
          </a:p>
          <a:p>
            <a:pPr eaLnBrk="1" hangingPunct="1">
              <a:lnSpc>
                <a:spcPct val="80000"/>
              </a:lnSpc>
            </a:pPr>
            <a:r>
              <a:rPr lang="en-US" sz="2400" dirty="0" smtClean="0">
                <a:solidFill>
                  <a:schemeClr val="tx2"/>
                </a:solidFill>
                <a:latin typeface="Arial" panose="020B0604020202020204" pitchFamily="34" charset="0"/>
                <a:cs typeface="Arial" panose="020B0604020202020204" pitchFamily="34" charset="0"/>
              </a:rPr>
              <a:t>AIG teachers consult and collaborate with grade-levels to provide resources to ensure each student has enrichment opportunities aligned with the grade-level Common Core Standard.</a:t>
            </a:r>
            <a:endParaRPr lang="en-US" sz="2400" b="0" dirty="0" smtClean="0">
              <a:solidFill>
                <a:schemeClr val="tx2"/>
              </a:solidFill>
              <a:latin typeface="Arial" panose="020B0604020202020204" pitchFamily="34" charset="0"/>
              <a:cs typeface="Arial" panose="020B0604020202020204" pitchFamily="34" charset="0"/>
            </a:endParaRPr>
          </a:p>
          <a:p>
            <a:pPr eaLnBrk="1" hangingPunct="1">
              <a:lnSpc>
                <a:spcPct val="80000"/>
              </a:lnSpc>
            </a:pPr>
            <a:r>
              <a:rPr lang="en-US" sz="2400" b="0" dirty="0" smtClean="0">
                <a:solidFill>
                  <a:schemeClr val="tx2"/>
                </a:solidFill>
                <a:latin typeface="Arial" panose="020B0604020202020204" pitchFamily="34" charset="0"/>
                <a:cs typeface="Arial" panose="020B0604020202020204" pitchFamily="34" charset="0"/>
              </a:rPr>
              <a:t>Nurturing Program for students in Pilot Schools</a:t>
            </a:r>
          </a:p>
          <a:p>
            <a:pPr marL="0" indent="0" eaLnBrk="1" hangingPunct="1">
              <a:buNone/>
            </a:pPr>
            <a:endParaRPr lang="en-US" sz="2000" b="0" dirty="0" smtClean="0">
              <a:solidFill>
                <a:schemeClr val="bg2"/>
              </a:solidFill>
              <a:latin typeface="Arial Rounded MT Bold" panose="020F0704030504030204" pitchFamily="34" charset="0"/>
            </a:endParaRPr>
          </a:p>
        </p:txBody>
      </p:sp>
      <p:sp>
        <p:nvSpPr>
          <p:cNvPr id="7170" name="Slide Number Placeholder 5"/>
          <p:cNvSpPr>
            <a:spLocks noGrp="1"/>
          </p:cNvSpPr>
          <p:nvPr>
            <p:ph type="sldNum" sz="quarter" idx="12"/>
          </p:nvPr>
        </p:nvSpPr>
        <p:spPr>
          <a:noFill/>
        </p:spPr>
        <p:txBody>
          <a:bodyPr/>
          <a:lstStyle/>
          <a:p>
            <a:fld id="{32651142-B578-4ACA-8B9C-7FE28FC92F8E}" type="slidenum">
              <a:rPr lang="en-US"/>
              <a:pPr/>
              <a:t>5</a:t>
            </a:fld>
            <a:endParaRPr lang="en-US"/>
          </a:p>
        </p:txBody>
      </p:sp>
      <p:pic>
        <p:nvPicPr>
          <p:cNvPr id="7173" name="Picture 12"/>
          <p:cNvPicPr>
            <a:picLocks noChangeAspect="1" noChangeArrowheads="1"/>
          </p:cNvPicPr>
          <p:nvPr/>
        </p:nvPicPr>
        <p:blipFill>
          <a:blip r:embed="rId4" cstate="print"/>
          <a:srcRect/>
          <a:stretch>
            <a:fillRect/>
          </a:stretch>
        </p:blipFill>
        <p:spPr bwMode="auto">
          <a:xfrm>
            <a:off x="6477000" y="6019800"/>
            <a:ext cx="1981200" cy="361950"/>
          </a:xfrm>
          <a:prstGeom prst="rect">
            <a:avLst/>
          </a:prstGeom>
          <a:noFill/>
          <a:ln w="9525">
            <a:noFill/>
            <a:miter lim="800000"/>
            <a:headEnd/>
            <a:tailEnd/>
          </a:ln>
        </p:spPr>
      </p:pic>
    </p:spTree>
  </p:cSld>
  <p:clrMapOvr>
    <a:masterClrMapping/>
  </p:clrMapOvr>
  <p:transition spd="med">
    <p:fade/>
    <p:sndAc>
      <p:stSnd>
        <p:snd r:embed="rId3" name="25.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EEDED7-1A5F-4024-A2F8-4DA3684B05B0}" type="slidenum">
              <a:rPr lang="en-US" smtClean="0"/>
              <a:pPr>
                <a:defRPr/>
              </a:pPr>
              <a:t>6</a:t>
            </a:fld>
            <a:endParaRPr lang="en-US"/>
          </a:p>
        </p:txBody>
      </p:sp>
      <p:sp>
        <p:nvSpPr>
          <p:cNvPr id="5" name="Rectangle 2"/>
          <p:cNvSpPr>
            <a:spLocks noGrp="1" noChangeArrowheads="1"/>
          </p:cNvSpPr>
          <p:nvPr>
            <p:ph idx="1"/>
          </p:nvPr>
        </p:nvSpPr>
        <p:spPr>
          <a:xfrm>
            <a:off x="533400" y="1600200"/>
            <a:ext cx="8183880" cy="4187952"/>
          </a:xfrm>
        </p:spPr>
        <p:txBody>
          <a:bodyPr>
            <a:normAutofit fontScale="90000" lnSpcReduction="20000"/>
          </a:bodyPr>
          <a:lstStyle/>
          <a:p>
            <a:pPr marL="0" indent="0" eaLnBrk="1" hangingPunct="1">
              <a:buNone/>
            </a:pPr>
            <a:endParaRPr lang="en-US" dirty="0" smtClean="0">
              <a:solidFill>
                <a:schemeClr val="tx2"/>
              </a:solidFill>
              <a:latin typeface="Arial" panose="020B0604020202020204" pitchFamily="34" charset="0"/>
              <a:cs typeface="Arial" panose="020B0604020202020204" pitchFamily="34" charset="0"/>
            </a:endParaRPr>
          </a:p>
          <a:p>
            <a:pPr marL="0" indent="0" eaLnBrk="1" hangingPunct="1">
              <a:buNone/>
            </a:pPr>
            <a:r>
              <a:rPr lang="en-US" dirty="0" smtClean="0">
                <a:solidFill>
                  <a:schemeClr val="tx2"/>
                </a:solidFill>
                <a:latin typeface="Arial" panose="020B0604020202020204" pitchFamily="34" charset="0"/>
                <a:cs typeface="Arial" panose="020B0604020202020204" pitchFamily="34" charset="0"/>
              </a:rPr>
              <a:t>3</a:t>
            </a:r>
            <a:r>
              <a:rPr lang="en-US" baseline="30000" dirty="0" smtClean="0">
                <a:solidFill>
                  <a:schemeClr val="tx2"/>
                </a:solidFill>
                <a:latin typeface="Arial" panose="020B0604020202020204" pitchFamily="34" charset="0"/>
                <a:cs typeface="Arial" panose="020B0604020202020204" pitchFamily="34" charset="0"/>
              </a:rPr>
              <a:t>rd</a:t>
            </a:r>
            <a:r>
              <a:rPr lang="en-US" dirty="0" smtClean="0">
                <a:solidFill>
                  <a:schemeClr val="tx2"/>
                </a:solidFill>
                <a:latin typeface="Arial" panose="020B0604020202020204" pitchFamily="34" charset="0"/>
                <a:cs typeface="Arial" panose="020B0604020202020204" pitchFamily="34" charset="0"/>
              </a:rPr>
              <a:t> Grade Explorers Model</a:t>
            </a:r>
          </a:p>
          <a:p>
            <a:r>
              <a:rPr lang="en-US" sz="2400" dirty="0" smtClean="0">
                <a:solidFill>
                  <a:schemeClr val="tx2"/>
                </a:solidFill>
                <a:latin typeface="Arial" panose="020B0604020202020204" pitchFamily="34" charset="0"/>
                <a:cs typeface="Arial" panose="020B0604020202020204" pitchFamily="34" charset="0"/>
              </a:rPr>
              <a:t>AIG teacher collaborates with 3</a:t>
            </a:r>
            <a:r>
              <a:rPr lang="en-US" sz="2400" baseline="30000" dirty="0" smtClean="0">
                <a:solidFill>
                  <a:schemeClr val="tx2"/>
                </a:solidFill>
                <a:latin typeface="Arial" panose="020B0604020202020204" pitchFamily="34" charset="0"/>
                <a:cs typeface="Arial" panose="020B0604020202020204" pitchFamily="34" charset="0"/>
              </a:rPr>
              <a:t>rd</a:t>
            </a:r>
            <a:r>
              <a:rPr lang="en-US" sz="2400" dirty="0" smtClean="0">
                <a:solidFill>
                  <a:schemeClr val="tx2"/>
                </a:solidFill>
                <a:latin typeface="Arial" panose="020B0604020202020204" pitchFamily="34" charset="0"/>
                <a:cs typeface="Arial" panose="020B0604020202020204" pitchFamily="34" charset="0"/>
              </a:rPr>
              <a:t> grade teachers to provide a variety of in-class experiences for all students.</a:t>
            </a:r>
          </a:p>
          <a:p>
            <a:r>
              <a:rPr lang="en-US" sz="2400" dirty="0" smtClean="0">
                <a:solidFill>
                  <a:schemeClr val="tx2"/>
                </a:solidFill>
                <a:latin typeface="Arial" panose="020B0604020202020204" pitchFamily="34" charset="0"/>
                <a:cs typeface="Arial" panose="020B0604020202020204" pitchFamily="34" charset="0"/>
              </a:rPr>
              <a:t>The AIG teacher will provide 3 different series of lessons:</a:t>
            </a:r>
            <a:endParaRPr lang="en-US" dirty="0" smtClean="0">
              <a:solidFill>
                <a:schemeClr val="tx2"/>
              </a:solidFill>
              <a:latin typeface="Arial" panose="020B0604020202020204" pitchFamily="34" charset="0"/>
              <a:cs typeface="Arial" panose="020B0604020202020204" pitchFamily="34" charset="0"/>
            </a:endParaRPr>
          </a:p>
          <a:p>
            <a:pPr lvl="1"/>
            <a:r>
              <a:rPr lang="en-US" sz="2500" dirty="0" smtClean="0">
                <a:solidFill>
                  <a:schemeClr val="tx2"/>
                </a:solidFill>
                <a:latin typeface="Arial" panose="020B0604020202020204" pitchFamily="34" charset="0"/>
                <a:cs typeface="Arial" panose="020B0604020202020204" pitchFamily="34" charset="0"/>
              </a:rPr>
              <a:t>Critical Thinking</a:t>
            </a:r>
          </a:p>
          <a:p>
            <a:pPr lvl="1"/>
            <a:r>
              <a:rPr lang="en-US" sz="2500" dirty="0" smtClean="0">
                <a:solidFill>
                  <a:schemeClr val="tx2"/>
                </a:solidFill>
                <a:latin typeface="Arial" panose="020B0604020202020204" pitchFamily="34" charset="0"/>
                <a:cs typeface="Arial" panose="020B0604020202020204" pitchFamily="34" charset="0"/>
              </a:rPr>
              <a:t>Mathematics</a:t>
            </a:r>
          </a:p>
          <a:p>
            <a:pPr lvl="1"/>
            <a:r>
              <a:rPr lang="en-US" sz="2500" dirty="0" smtClean="0">
                <a:solidFill>
                  <a:schemeClr val="tx2"/>
                </a:solidFill>
                <a:latin typeface="Arial" panose="020B0604020202020204" pitchFamily="34" charset="0"/>
                <a:cs typeface="Arial" panose="020B0604020202020204" pitchFamily="34" charset="0"/>
              </a:rPr>
              <a:t>English/Language Arts </a:t>
            </a:r>
          </a:p>
          <a:p>
            <a:r>
              <a:rPr lang="en-US" sz="2700" dirty="0" smtClean="0">
                <a:solidFill>
                  <a:schemeClr val="tx2"/>
                </a:solidFill>
                <a:latin typeface="Arial" panose="020B0604020202020204" pitchFamily="34" charset="0"/>
                <a:cs typeface="Arial" panose="020B0604020202020204" pitchFamily="34" charset="0"/>
              </a:rPr>
              <a:t>Students who demonstrate high performance will participate in small-group enrichment activities with the AIG teacher.</a:t>
            </a:r>
            <a:r>
              <a:rPr lang="en-US" sz="4000" dirty="0" smtClean="0">
                <a:solidFill>
                  <a:schemeClr val="tx2"/>
                </a:solidFill>
                <a:latin typeface="Arial Rounded MT Bold" panose="020F0704030504030204" pitchFamily="34" charset="0"/>
              </a:rPr>
              <a:t/>
            </a:r>
            <a:br>
              <a:rPr lang="en-US" sz="4000" dirty="0" smtClean="0">
                <a:solidFill>
                  <a:schemeClr val="tx2"/>
                </a:solidFill>
                <a:latin typeface="Arial Rounded MT Bold" panose="020F0704030504030204" pitchFamily="34" charset="0"/>
              </a:rPr>
            </a:br>
            <a:endParaRPr lang="en-US" sz="4000" dirty="0" smtClean="0">
              <a:solidFill>
                <a:schemeClr val="tx2"/>
              </a:solidFill>
              <a:latin typeface="Arial Rounded MT Bold" panose="020F0704030504030204" pitchFamily="34" charset="0"/>
            </a:endParaRPr>
          </a:p>
        </p:txBody>
      </p:sp>
      <p:sp>
        <p:nvSpPr>
          <p:cNvPr id="6" name="Rectangle 2"/>
          <p:cNvSpPr>
            <a:spLocks noGrp="1" noChangeArrowheads="1"/>
          </p:cNvSpPr>
          <p:nvPr>
            <p:ph type="title"/>
          </p:nvPr>
        </p:nvSpPr>
        <p:spPr>
          <a:xfrm>
            <a:off x="304800" y="685800"/>
            <a:ext cx="8183880" cy="1051560"/>
          </a:xfrm>
        </p:spPr>
        <p:txBody>
          <a:bodyPr>
            <a:normAutofit fontScale="90000"/>
          </a:bodyPr>
          <a:lstStyle/>
          <a:p>
            <a:pPr algn="ctr" eaLnBrk="1" hangingPunct="1"/>
            <a:r>
              <a:rPr lang="en-US" dirty="0" smtClean="0"/>
              <a:t/>
            </a:r>
            <a:br>
              <a:rPr lang="en-US" dirty="0" smtClean="0"/>
            </a:br>
            <a:r>
              <a:rPr lang="en-US" sz="4000" dirty="0" smtClean="0">
                <a:solidFill>
                  <a:schemeClr val="tx2"/>
                </a:solidFill>
                <a:latin typeface="Arial" panose="020B0604020202020204" pitchFamily="34" charset="0"/>
                <a:cs typeface="Arial" panose="020B0604020202020204" pitchFamily="34" charset="0"/>
              </a:rPr>
              <a:t>AIG Program Service Options </a:t>
            </a:r>
            <a:r>
              <a:rPr lang="en-US" sz="4000" dirty="0" smtClean="0">
                <a:latin typeface="Arial Rounded MT Bold" panose="020F0704030504030204" pitchFamily="34" charset="0"/>
              </a:rPr>
              <a:t/>
            </a:r>
            <a:br>
              <a:rPr lang="en-US" sz="4000" dirty="0" smtClean="0">
                <a:latin typeface="Arial Rounded MT Bold" panose="020F0704030504030204" pitchFamily="34" charset="0"/>
              </a:rPr>
            </a:br>
            <a:endParaRPr lang="en-US" sz="4000" dirty="0" smtClean="0">
              <a:latin typeface="Arial Rounded MT Bold" panose="020F0704030504030204" pitchFamily="34" charset="0"/>
            </a:endParaRPr>
          </a:p>
        </p:txBody>
      </p:sp>
      <p:pic>
        <p:nvPicPr>
          <p:cNvPr id="7" name="Picture 12"/>
          <p:cNvPicPr>
            <a:picLocks noChangeAspect="1" noChangeArrowheads="1"/>
          </p:cNvPicPr>
          <p:nvPr/>
        </p:nvPicPr>
        <p:blipFill>
          <a:blip r:embed="rId3" cstate="print"/>
          <a:srcRect/>
          <a:stretch>
            <a:fillRect/>
          </a:stretch>
        </p:blipFill>
        <p:spPr bwMode="auto">
          <a:xfrm>
            <a:off x="6477000" y="6019800"/>
            <a:ext cx="1981200" cy="361950"/>
          </a:xfrm>
          <a:prstGeom prst="rect">
            <a:avLst/>
          </a:prstGeom>
          <a:noFill/>
          <a:ln w="9525">
            <a:noFill/>
            <a:miter lim="800000"/>
            <a:headEnd/>
            <a:tailEnd/>
          </a:ln>
        </p:spPr>
      </p:pic>
    </p:spTree>
    <p:extLst>
      <p:ext uri="{BB962C8B-B14F-4D97-AF65-F5344CB8AC3E}">
        <p14:creationId xmlns:p14="http://schemas.microsoft.com/office/powerpoint/2010/main" xmlns="" val="1564138044"/>
      </p:ext>
    </p:extLst>
  </p:cSld>
  <p:clrMapOvr>
    <a:masterClrMapping/>
  </p:clrMapOvr>
  <p:transition spd="med">
    <p:fade/>
    <p:sndAc>
      <p:stSnd>
        <p:snd r:embed="rId2" name="25.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lstStyle/>
          <a:p>
            <a:r>
              <a:rPr lang="en-US" dirty="0" smtClean="0">
                <a:solidFill>
                  <a:srgbClr val="242852"/>
                </a:solidFill>
              </a:rPr>
              <a:t>4</a:t>
            </a:r>
            <a:r>
              <a:rPr lang="en-US" baseline="30000" dirty="0" smtClean="0">
                <a:solidFill>
                  <a:srgbClr val="242852"/>
                </a:solidFill>
              </a:rPr>
              <a:t>th</a:t>
            </a:r>
            <a:r>
              <a:rPr lang="en-US" dirty="0" smtClean="0">
                <a:solidFill>
                  <a:srgbClr val="242852"/>
                </a:solidFill>
              </a:rPr>
              <a:t>-8</a:t>
            </a:r>
            <a:r>
              <a:rPr lang="en-US" baseline="30000" dirty="0" smtClean="0">
                <a:solidFill>
                  <a:srgbClr val="242852"/>
                </a:solidFill>
              </a:rPr>
              <a:t>th</a:t>
            </a:r>
            <a:r>
              <a:rPr lang="en-US" dirty="0" smtClean="0">
                <a:solidFill>
                  <a:srgbClr val="242852"/>
                </a:solidFill>
              </a:rPr>
              <a:t> Grade Service Delivery</a:t>
            </a:r>
            <a:endParaRPr lang="en-US" dirty="0">
              <a:solidFill>
                <a:srgbClr val="242852"/>
              </a:solidFill>
            </a:endParaRPr>
          </a:p>
        </p:txBody>
      </p:sp>
      <p:sp>
        <p:nvSpPr>
          <p:cNvPr id="3" name="Content Placeholder 2"/>
          <p:cNvSpPr>
            <a:spLocks noGrp="1"/>
          </p:cNvSpPr>
          <p:nvPr>
            <p:ph idx="1"/>
          </p:nvPr>
        </p:nvSpPr>
        <p:spPr>
          <a:xfrm>
            <a:off x="457200" y="1524000"/>
            <a:ext cx="8183880" cy="2209800"/>
          </a:xfrm>
        </p:spPr>
        <p:txBody>
          <a:bodyPr>
            <a:normAutofit/>
          </a:bodyPr>
          <a:lstStyle/>
          <a:p>
            <a:r>
              <a:rPr lang="en-US" dirty="0" smtClean="0">
                <a:solidFill>
                  <a:srgbClr val="242852"/>
                </a:solidFill>
                <a:latin typeface="Arial"/>
                <a:cs typeface="Arial"/>
              </a:rPr>
              <a:t>Students are served through the following:</a:t>
            </a:r>
          </a:p>
          <a:p>
            <a:pPr lvl="2"/>
            <a:r>
              <a:rPr lang="en-US" dirty="0" smtClean="0">
                <a:solidFill>
                  <a:srgbClr val="242852"/>
                </a:solidFill>
                <a:latin typeface="Arial"/>
                <a:cs typeface="Arial"/>
              </a:rPr>
              <a:t>Differentiated Instructional Units</a:t>
            </a:r>
          </a:p>
          <a:p>
            <a:pPr lvl="2"/>
            <a:r>
              <a:rPr lang="en-US" dirty="0" smtClean="0">
                <a:solidFill>
                  <a:srgbClr val="242852"/>
                </a:solidFill>
                <a:latin typeface="Arial"/>
                <a:cs typeface="Arial"/>
              </a:rPr>
              <a:t>In-Class Flexible </a:t>
            </a:r>
            <a:r>
              <a:rPr lang="en-US" dirty="0">
                <a:solidFill>
                  <a:srgbClr val="242852"/>
                </a:solidFill>
                <a:latin typeface="Arial"/>
                <a:cs typeface="Arial"/>
              </a:rPr>
              <a:t>G</a:t>
            </a:r>
            <a:r>
              <a:rPr lang="en-US" dirty="0" smtClean="0">
                <a:solidFill>
                  <a:srgbClr val="242852"/>
                </a:solidFill>
                <a:latin typeface="Arial"/>
                <a:cs typeface="Arial"/>
              </a:rPr>
              <a:t>rouping</a:t>
            </a:r>
          </a:p>
          <a:p>
            <a:pPr lvl="2"/>
            <a:r>
              <a:rPr lang="en-US" dirty="0" smtClean="0">
                <a:solidFill>
                  <a:srgbClr val="242852"/>
                </a:solidFill>
                <a:latin typeface="Arial"/>
                <a:cs typeface="Arial"/>
              </a:rPr>
              <a:t>Cluster Grouping</a:t>
            </a:r>
          </a:p>
          <a:p>
            <a:pPr lvl="2"/>
            <a:r>
              <a:rPr lang="en-US" dirty="0" smtClean="0">
                <a:solidFill>
                  <a:srgbClr val="242852"/>
                </a:solidFill>
                <a:latin typeface="Arial"/>
                <a:cs typeface="Arial"/>
              </a:rPr>
              <a:t>Co-Teaching</a:t>
            </a:r>
          </a:p>
          <a:p>
            <a:pPr lvl="1"/>
            <a:endParaRPr lang="en-US" dirty="0">
              <a:solidFill>
                <a:srgbClr val="242852"/>
              </a:solidFill>
              <a:latin typeface="Arial"/>
              <a:cs typeface="Arial"/>
            </a:endParaRPr>
          </a:p>
        </p:txBody>
      </p:sp>
      <p:sp>
        <p:nvSpPr>
          <p:cNvPr id="4" name="Slide Number Placeholder 3"/>
          <p:cNvSpPr>
            <a:spLocks noGrp="1"/>
          </p:cNvSpPr>
          <p:nvPr>
            <p:ph type="sldNum" sz="quarter" idx="12"/>
          </p:nvPr>
        </p:nvSpPr>
        <p:spPr/>
        <p:txBody>
          <a:bodyPr/>
          <a:lstStyle/>
          <a:p>
            <a:pPr>
              <a:defRPr/>
            </a:pPr>
            <a:fld id="{77EEDED7-1A5F-4024-A2F8-4DA3684B05B0}" type="slidenum">
              <a:rPr lang="en-US" smtClean="0"/>
              <a:pPr>
                <a:defRPr/>
              </a:pPr>
              <a:t>7</a:t>
            </a:fld>
            <a:endParaRPr lang="en-US"/>
          </a:p>
        </p:txBody>
      </p:sp>
      <p:sp>
        <p:nvSpPr>
          <p:cNvPr id="5" name="Title 1"/>
          <p:cNvSpPr txBox="1">
            <a:spLocks/>
          </p:cNvSpPr>
          <p:nvPr/>
        </p:nvSpPr>
        <p:spPr>
          <a:xfrm>
            <a:off x="457200" y="3200400"/>
            <a:ext cx="818388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dirty="0" smtClean="0">
                <a:solidFill>
                  <a:srgbClr val="242852"/>
                </a:solidFill>
              </a:rPr>
              <a:t>High School Students</a:t>
            </a:r>
            <a:endParaRPr lang="en-US" dirty="0">
              <a:solidFill>
                <a:srgbClr val="242852"/>
              </a:solidFill>
            </a:endParaRPr>
          </a:p>
        </p:txBody>
      </p:sp>
      <p:sp>
        <p:nvSpPr>
          <p:cNvPr id="6" name="Content Placeholder 2"/>
          <p:cNvSpPr txBox="1">
            <a:spLocks/>
          </p:cNvSpPr>
          <p:nvPr/>
        </p:nvSpPr>
        <p:spPr>
          <a:xfrm>
            <a:off x="457200" y="4267200"/>
            <a:ext cx="8183880" cy="1828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r>
              <a:rPr lang="en-US" dirty="0" smtClean="0">
                <a:solidFill>
                  <a:srgbClr val="242852"/>
                </a:solidFill>
                <a:latin typeface="Arial"/>
                <a:cs typeface="Arial"/>
              </a:rPr>
              <a:t>Students self-select advanced courses.</a:t>
            </a:r>
            <a:endParaRPr lang="en-US" dirty="0">
              <a:solidFill>
                <a:srgbClr val="242852"/>
              </a:solidFill>
              <a:latin typeface="Arial"/>
              <a:cs typeface="Arial"/>
            </a:endParaRPr>
          </a:p>
        </p:txBody>
      </p:sp>
    </p:spTree>
    <p:extLst>
      <p:ext uri="{BB962C8B-B14F-4D97-AF65-F5344CB8AC3E}">
        <p14:creationId xmlns:p14="http://schemas.microsoft.com/office/powerpoint/2010/main" xmlns="" val="267821343"/>
      </p:ext>
    </p:extLst>
  </p:cSld>
  <p:clrMapOvr>
    <a:masterClrMapping/>
  </p:clrMapOvr>
  <p:transition spd="med">
    <p:fade/>
    <p:sndAc>
      <p:stSnd>
        <p:snd r:embed="rId2" name="25.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83880" cy="1051560"/>
          </a:xfrm>
        </p:spPr>
        <p:txBody>
          <a:bodyPr/>
          <a:lstStyle/>
          <a:p>
            <a:pPr marL="0" indent="0"/>
            <a:r>
              <a:rPr lang="en-US" dirty="0">
                <a:solidFill>
                  <a:srgbClr val="242852"/>
                </a:solidFill>
                <a:latin typeface="Arial"/>
                <a:cs typeface="Arial"/>
              </a:rPr>
              <a:t>Principles of Co-Teaching</a:t>
            </a:r>
          </a:p>
        </p:txBody>
      </p:sp>
      <p:sp>
        <p:nvSpPr>
          <p:cNvPr id="3" name="Content Placeholder 2"/>
          <p:cNvSpPr>
            <a:spLocks noGrp="1"/>
          </p:cNvSpPr>
          <p:nvPr>
            <p:ph idx="1"/>
          </p:nvPr>
        </p:nvSpPr>
        <p:spPr>
          <a:xfrm>
            <a:off x="457200" y="2209800"/>
            <a:ext cx="8183880" cy="4187952"/>
          </a:xfrm>
        </p:spPr>
        <p:txBody>
          <a:bodyPr/>
          <a:lstStyle/>
          <a:p>
            <a:r>
              <a:rPr lang="en-US" dirty="0" smtClean="0">
                <a:solidFill>
                  <a:srgbClr val="242852"/>
                </a:solidFill>
                <a:latin typeface="Arial"/>
                <a:cs typeface="Arial"/>
              </a:rPr>
              <a:t>High Expectations for Every Student</a:t>
            </a:r>
          </a:p>
          <a:p>
            <a:r>
              <a:rPr lang="en-US" dirty="0" smtClean="0">
                <a:solidFill>
                  <a:srgbClr val="242852"/>
                </a:solidFill>
                <a:latin typeface="Arial"/>
                <a:cs typeface="Arial"/>
              </a:rPr>
              <a:t>Personalized Approaches to Learning</a:t>
            </a:r>
          </a:p>
          <a:p>
            <a:r>
              <a:rPr lang="en-US" dirty="0" smtClean="0">
                <a:solidFill>
                  <a:srgbClr val="242852"/>
                </a:solidFill>
                <a:latin typeface="Arial"/>
                <a:cs typeface="Arial"/>
              </a:rPr>
              <a:t>Using a Variety of Instructional Approaches and Resources</a:t>
            </a:r>
          </a:p>
          <a:p>
            <a:r>
              <a:rPr lang="en-US" dirty="0" smtClean="0">
                <a:solidFill>
                  <a:srgbClr val="242852"/>
                </a:solidFill>
                <a:latin typeface="Arial"/>
                <a:cs typeface="Arial"/>
              </a:rPr>
              <a:t>Collaborative Teaching and Professional Development</a:t>
            </a:r>
          </a:p>
          <a:p>
            <a:r>
              <a:rPr lang="en-US" dirty="0" smtClean="0">
                <a:solidFill>
                  <a:srgbClr val="242852"/>
                </a:solidFill>
                <a:latin typeface="Arial"/>
                <a:cs typeface="Arial"/>
              </a:rPr>
              <a:t>Continuous Student Performance Monitoring</a:t>
            </a:r>
            <a:endParaRPr lang="en-US" dirty="0">
              <a:solidFill>
                <a:srgbClr val="242852"/>
              </a:solidFill>
              <a:latin typeface="Arial"/>
              <a:cs typeface="Arial"/>
            </a:endParaRPr>
          </a:p>
        </p:txBody>
      </p:sp>
      <p:sp>
        <p:nvSpPr>
          <p:cNvPr id="4" name="Slide Number Placeholder 3"/>
          <p:cNvSpPr>
            <a:spLocks noGrp="1"/>
          </p:cNvSpPr>
          <p:nvPr>
            <p:ph type="sldNum" sz="quarter" idx="12"/>
          </p:nvPr>
        </p:nvSpPr>
        <p:spPr/>
        <p:txBody>
          <a:bodyPr/>
          <a:lstStyle/>
          <a:p>
            <a:pPr>
              <a:defRPr/>
            </a:pPr>
            <a:fld id="{77EEDED7-1A5F-4024-A2F8-4DA3684B05B0}" type="slidenum">
              <a:rPr lang="en-US" smtClean="0"/>
              <a:pPr>
                <a:defRPr/>
              </a:pPr>
              <a:t>8</a:t>
            </a:fld>
            <a:endParaRPr lang="en-US"/>
          </a:p>
        </p:txBody>
      </p:sp>
      <p:pic>
        <p:nvPicPr>
          <p:cNvPr id="5" name="Picture 2"/>
          <p:cNvPicPr>
            <a:picLocks noChangeAspect="1" noChangeArrowheads="1"/>
          </p:cNvPicPr>
          <p:nvPr/>
        </p:nvPicPr>
        <p:blipFill rotWithShape="1">
          <a:blip r:embed="rId3" cstate="print">
            <a:clrChange>
              <a:clrFrom>
                <a:srgbClr val="9E9582"/>
              </a:clrFrom>
              <a:clrTo>
                <a:srgbClr val="9E9582">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r="74760" b="80128"/>
          <a:stretch/>
        </p:blipFill>
        <p:spPr bwMode="auto">
          <a:xfrm rot="20321520">
            <a:off x="6479800" y="549786"/>
            <a:ext cx="2170943" cy="12818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4033159"/>
      </p:ext>
    </p:extLst>
  </p:cSld>
  <p:clrMapOvr>
    <a:masterClrMapping/>
  </p:clrMapOvr>
  <p:transition spd="med">
    <p:fade/>
    <p:sndAc>
      <p:stSnd>
        <p:snd r:embed="rId2" name="25.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183880" cy="1051560"/>
          </a:xfrm>
        </p:spPr>
        <p:txBody>
          <a:bodyPr/>
          <a:lstStyle/>
          <a:p>
            <a:pPr algn="ctr"/>
            <a:r>
              <a:rPr lang="en-US" dirty="0" smtClean="0">
                <a:solidFill>
                  <a:srgbClr val="242852"/>
                </a:solidFill>
                <a:latin typeface="Arial"/>
                <a:cs typeface="Arial"/>
              </a:rPr>
              <a:t>Co-Teaching is…</a:t>
            </a:r>
            <a:endParaRPr lang="en-US" dirty="0">
              <a:solidFill>
                <a:srgbClr val="242852"/>
              </a:solidFill>
              <a:latin typeface="Arial"/>
              <a:cs typeface="Arial"/>
            </a:endParaRPr>
          </a:p>
        </p:txBody>
      </p:sp>
      <p:sp>
        <p:nvSpPr>
          <p:cNvPr id="3" name="Content Placeholder 2"/>
          <p:cNvSpPr>
            <a:spLocks noGrp="1"/>
          </p:cNvSpPr>
          <p:nvPr>
            <p:ph idx="1"/>
          </p:nvPr>
        </p:nvSpPr>
        <p:spPr>
          <a:xfrm>
            <a:off x="533400" y="1524000"/>
            <a:ext cx="8183880" cy="4187952"/>
          </a:xfrm>
        </p:spPr>
        <p:txBody>
          <a:bodyPr>
            <a:normAutofit lnSpcReduction="10000"/>
          </a:bodyPr>
          <a:lstStyle/>
          <a:p>
            <a:r>
              <a:rPr lang="en-US" dirty="0" smtClean="0">
                <a:solidFill>
                  <a:srgbClr val="242852"/>
                </a:solidFill>
                <a:latin typeface="Arial"/>
                <a:cs typeface="Arial"/>
              </a:rPr>
              <a:t>Two or more professionals jointly deliver instruction</a:t>
            </a:r>
          </a:p>
          <a:p>
            <a:r>
              <a:rPr lang="en-US" dirty="0" smtClean="0">
                <a:solidFill>
                  <a:srgbClr val="242852"/>
                </a:solidFill>
                <a:latin typeface="Arial"/>
                <a:cs typeface="Arial"/>
              </a:rPr>
              <a:t>Shared classroom</a:t>
            </a:r>
          </a:p>
          <a:p>
            <a:r>
              <a:rPr lang="en-US" dirty="0" smtClean="0">
                <a:solidFill>
                  <a:srgbClr val="242852"/>
                </a:solidFill>
                <a:latin typeface="Arial"/>
                <a:cs typeface="Arial"/>
              </a:rPr>
              <a:t>Intentional planning</a:t>
            </a:r>
          </a:p>
          <a:p>
            <a:r>
              <a:rPr lang="en-US" dirty="0" smtClean="0">
                <a:solidFill>
                  <a:srgbClr val="242852"/>
                </a:solidFill>
                <a:latin typeface="Arial"/>
                <a:cs typeface="Arial"/>
              </a:rPr>
              <a:t>Purposeful instruction</a:t>
            </a:r>
          </a:p>
          <a:p>
            <a:r>
              <a:rPr lang="en-US" dirty="0" smtClean="0">
                <a:solidFill>
                  <a:srgbClr val="242852"/>
                </a:solidFill>
                <a:latin typeface="Arial"/>
                <a:cs typeface="Arial"/>
              </a:rPr>
              <a:t>Heterogeneous group of students</a:t>
            </a:r>
          </a:p>
          <a:p>
            <a:r>
              <a:rPr lang="en-US" dirty="0" smtClean="0">
                <a:solidFill>
                  <a:srgbClr val="242852"/>
                </a:solidFill>
                <a:latin typeface="Arial"/>
                <a:cs typeface="Arial"/>
              </a:rPr>
              <a:t>Cluster grouping</a:t>
            </a:r>
          </a:p>
          <a:p>
            <a:r>
              <a:rPr lang="en-US" dirty="0" smtClean="0">
                <a:solidFill>
                  <a:srgbClr val="242852"/>
                </a:solidFill>
                <a:latin typeface="Arial"/>
                <a:cs typeface="Arial"/>
              </a:rPr>
              <a:t>One classroom setting</a:t>
            </a:r>
          </a:p>
          <a:p>
            <a:r>
              <a:rPr lang="en-US" dirty="0" smtClean="0">
                <a:solidFill>
                  <a:srgbClr val="242852"/>
                </a:solidFill>
                <a:latin typeface="Arial"/>
                <a:cs typeface="Arial"/>
              </a:rPr>
              <a:t>Joint Accountability</a:t>
            </a:r>
            <a:endParaRPr lang="en-US" dirty="0">
              <a:solidFill>
                <a:srgbClr val="242852"/>
              </a:solidFill>
              <a:latin typeface="Arial"/>
              <a:cs typeface="Arial"/>
            </a:endParaRPr>
          </a:p>
        </p:txBody>
      </p:sp>
      <p:sp>
        <p:nvSpPr>
          <p:cNvPr id="4" name="Slide Number Placeholder 3"/>
          <p:cNvSpPr>
            <a:spLocks noGrp="1"/>
          </p:cNvSpPr>
          <p:nvPr>
            <p:ph type="sldNum" sz="quarter" idx="12"/>
          </p:nvPr>
        </p:nvSpPr>
        <p:spPr/>
        <p:txBody>
          <a:bodyPr/>
          <a:lstStyle/>
          <a:p>
            <a:pPr>
              <a:defRPr/>
            </a:pPr>
            <a:fld id="{77EEDED7-1A5F-4024-A2F8-4DA3684B05B0}" type="slidenum">
              <a:rPr lang="en-US" smtClean="0"/>
              <a:pPr>
                <a:defRPr/>
              </a:pPr>
              <a:t>9</a:t>
            </a:fld>
            <a:endParaRPr lang="en-US"/>
          </a:p>
        </p:txBody>
      </p:sp>
      <p:pic>
        <p:nvPicPr>
          <p:cNvPr id="5" name="Picture 2"/>
          <p:cNvPicPr>
            <a:picLocks noChangeAspect="1" noChangeArrowheads="1"/>
          </p:cNvPicPr>
          <p:nvPr/>
        </p:nvPicPr>
        <p:blipFill rotWithShape="1">
          <a:blip r:embed="rId3" cstate="print">
            <a:clrChange>
              <a:clrFrom>
                <a:srgbClr val="9E9582"/>
              </a:clrFrom>
              <a:clrTo>
                <a:srgbClr val="9E9582">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r="74760" b="80128"/>
          <a:stretch/>
        </p:blipFill>
        <p:spPr bwMode="auto">
          <a:xfrm rot="20481450">
            <a:off x="6243319" y="4244518"/>
            <a:ext cx="2165848" cy="1278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1149321"/>
      </p:ext>
    </p:extLst>
  </p:cSld>
  <p:clrMapOvr>
    <a:masterClrMapping/>
  </p:clrMapOvr>
  <p:transition spd="med">
    <p:fade/>
    <p:sndAc>
      <p:stSnd>
        <p:snd r:embed="rId2" name="25.wav"/>
      </p:stSnd>
    </p:sndAc>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 of book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spect">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1944</TotalTime>
  <Words>2151</Words>
  <Application>Microsoft Office PowerPoint</Application>
  <PresentationFormat>On-screen Show (4:3)</PresentationFormat>
  <Paragraphs>313</Paragraphs>
  <Slides>31</Slides>
  <Notes>15</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Stack of books design template</vt:lpstr>
      <vt:lpstr>Aspect</vt:lpstr>
      <vt:lpstr>Slide 1</vt:lpstr>
      <vt:lpstr> Wake County Public  School System Vision:</vt:lpstr>
      <vt:lpstr>WCPSS AIG Updates 2014-2015</vt:lpstr>
      <vt:lpstr>AIG Service Delivery</vt:lpstr>
      <vt:lpstr> AIG Program Service Options  </vt:lpstr>
      <vt:lpstr> AIG Program Service Options  </vt:lpstr>
      <vt:lpstr>4th-8th Grade Service Delivery</vt:lpstr>
      <vt:lpstr>Principles of Co-Teaching</vt:lpstr>
      <vt:lpstr>Co-Teaching is…</vt:lpstr>
      <vt:lpstr>Co-Teaching Approaches</vt:lpstr>
      <vt:lpstr>Traditional Identification Process</vt:lpstr>
      <vt:lpstr>Nomination Windows</vt:lpstr>
      <vt:lpstr>Testing Dates</vt:lpstr>
      <vt:lpstr>AIG Referral</vt:lpstr>
      <vt:lpstr>Informal Indicators</vt:lpstr>
      <vt:lpstr>AIG School Based Committee  for Gifted Education (SBCGE)</vt:lpstr>
      <vt:lpstr>Formal Indicators  Norm Referenced Assessments</vt:lpstr>
      <vt:lpstr>GATEWAY Identification  Measures</vt:lpstr>
      <vt:lpstr>Gateway 1</vt:lpstr>
      <vt:lpstr>Gateway 2</vt:lpstr>
      <vt:lpstr>Gateway 2</vt:lpstr>
      <vt:lpstr>Gateway 3</vt:lpstr>
      <vt:lpstr>Gateway 3</vt:lpstr>
      <vt:lpstr>Gateway 4</vt:lpstr>
      <vt:lpstr>Gateway 4</vt:lpstr>
      <vt:lpstr>Gateway 5</vt:lpstr>
      <vt:lpstr>SBCGE Decision</vt:lpstr>
      <vt:lpstr>Differentiated Education Plan  Differentiated Course Plan</vt:lpstr>
      <vt:lpstr>Differentiated Curriculum &amp;  Instruction</vt:lpstr>
      <vt:lpstr>Slide 30</vt:lpstr>
      <vt:lpstr>Additional Information is Available From:</vt:lpstr>
    </vt:vector>
  </TitlesOfParts>
  <Company>WCPSS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Wake County Academically Gifted Program</dc:title>
  <dc:creator>WCPSS</dc:creator>
  <cp:lastModifiedBy>kbayse</cp:lastModifiedBy>
  <cp:revision>217</cp:revision>
  <dcterms:created xsi:type="dcterms:W3CDTF">2007-11-01T14:59:39Z</dcterms:created>
  <dcterms:modified xsi:type="dcterms:W3CDTF">2015-11-30T17:32:24Z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TC011594401033</vt:lpwstr>
  </property>
</Properties>
</file>